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60" r:id="rId2"/>
  </p:sldMasterIdLst>
  <p:notesMasterIdLst>
    <p:notesMasterId r:id="rId85"/>
  </p:notesMasterIdLst>
  <p:sldIdLst>
    <p:sldId id="316" r:id="rId3"/>
    <p:sldId id="317" r:id="rId4"/>
    <p:sldId id="318" r:id="rId5"/>
    <p:sldId id="319" r:id="rId6"/>
    <p:sldId id="320" r:id="rId7"/>
    <p:sldId id="321" r:id="rId8"/>
    <p:sldId id="322" r:id="rId9"/>
    <p:sldId id="323" r:id="rId10"/>
    <p:sldId id="418" r:id="rId11"/>
    <p:sldId id="325" r:id="rId12"/>
    <p:sldId id="327" r:id="rId13"/>
    <p:sldId id="328" r:id="rId14"/>
    <p:sldId id="416" r:id="rId15"/>
    <p:sldId id="329" r:id="rId16"/>
    <p:sldId id="330" r:id="rId17"/>
    <p:sldId id="331" r:id="rId18"/>
    <p:sldId id="332" r:id="rId19"/>
    <p:sldId id="333" r:id="rId20"/>
    <p:sldId id="334" r:id="rId21"/>
    <p:sldId id="335" r:id="rId22"/>
    <p:sldId id="336" r:id="rId23"/>
    <p:sldId id="385" r:id="rId24"/>
    <p:sldId id="337" r:id="rId25"/>
    <p:sldId id="338" r:id="rId26"/>
    <p:sldId id="343" r:id="rId27"/>
    <p:sldId id="358" r:id="rId28"/>
    <p:sldId id="359" r:id="rId29"/>
    <p:sldId id="369" r:id="rId30"/>
    <p:sldId id="361" r:id="rId31"/>
    <p:sldId id="362" r:id="rId32"/>
    <p:sldId id="363" r:id="rId33"/>
    <p:sldId id="364" r:id="rId34"/>
    <p:sldId id="365" r:id="rId35"/>
    <p:sldId id="339" r:id="rId36"/>
    <p:sldId id="381" r:id="rId37"/>
    <p:sldId id="380" r:id="rId38"/>
    <p:sldId id="382" r:id="rId39"/>
    <p:sldId id="340" r:id="rId40"/>
    <p:sldId id="377" r:id="rId41"/>
    <p:sldId id="379" r:id="rId42"/>
    <p:sldId id="378" r:id="rId43"/>
    <p:sldId id="341" r:id="rId44"/>
    <p:sldId id="384" r:id="rId45"/>
    <p:sldId id="393" r:id="rId46"/>
    <p:sldId id="395" r:id="rId47"/>
    <p:sldId id="396" r:id="rId48"/>
    <p:sldId id="413" r:id="rId49"/>
    <p:sldId id="447" r:id="rId50"/>
    <p:sldId id="448" r:id="rId51"/>
    <p:sldId id="446" r:id="rId52"/>
    <p:sldId id="449" r:id="rId53"/>
    <p:sldId id="419" r:id="rId54"/>
    <p:sldId id="450" r:id="rId55"/>
    <p:sldId id="451" r:id="rId56"/>
    <p:sldId id="423" r:id="rId57"/>
    <p:sldId id="420" r:id="rId58"/>
    <p:sldId id="422" r:id="rId59"/>
    <p:sldId id="421" r:id="rId60"/>
    <p:sldId id="424" r:id="rId61"/>
    <p:sldId id="429" r:id="rId62"/>
    <p:sldId id="425" r:id="rId63"/>
    <p:sldId id="428" r:id="rId64"/>
    <p:sldId id="426" r:id="rId65"/>
    <p:sldId id="427" r:id="rId66"/>
    <p:sldId id="431" r:id="rId67"/>
    <p:sldId id="430" r:id="rId68"/>
    <p:sldId id="433" r:id="rId69"/>
    <p:sldId id="432" r:id="rId70"/>
    <p:sldId id="434" r:id="rId71"/>
    <p:sldId id="435" r:id="rId72"/>
    <p:sldId id="436" r:id="rId73"/>
    <p:sldId id="439" r:id="rId74"/>
    <p:sldId id="437" r:id="rId75"/>
    <p:sldId id="438" r:id="rId76"/>
    <p:sldId id="442" r:id="rId77"/>
    <p:sldId id="440" r:id="rId78"/>
    <p:sldId id="444" r:id="rId79"/>
    <p:sldId id="441" r:id="rId80"/>
    <p:sldId id="443" r:id="rId81"/>
    <p:sldId id="394" r:id="rId82"/>
    <p:sldId id="417" r:id="rId83"/>
    <p:sldId id="314" r:id="rId84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27674"/>
    <a:srgbClr val="6A95E1"/>
    <a:srgbClr val="E3AF6D"/>
    <a:srgbClr val="94DF84"/>
    <a:srgbClr val="5A1110"/>
    <a:srgbClr val="D0D5DB"/>
    <a:srgbClr val="01456B"/>
    <a:srgbClr val="F0F3F0"/>
    <a:srgbClr val="404040"/>
    <a:srgbClr val="22407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enhum Estilo, Nenhuma Grad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Estilo Clar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44" autoAdjust="0"/>
    <p:restoredTop sz="91499" autoAdjust="0"/>
  </p:normalViewPr>
  <p:slideViewPr>
    <p:cSldViewPr snapToGrid="0">
      <p:cViewPr varScale="1">
        <p:scale>
          <a:sx n="78" d="100"/>
          <a:sy n="78" d="100"/>
        </p:scale>
        <p:origin x="56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tableStyles" Target="tableStyles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viewProps" Target="viewProps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10AA7F6-4BF6-43F3-A330-45F7DB03102A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278569E2-A123-4DA7-BF5E-3C7FE11ED0D1}">
      <dgm:prSet phldrT="[Texto]"/>
      <dgm:spPr>
        <a:solidFill>
          <a:srgbClr val="E27674"/>
        </a:solidFill>
        <a:ln>
          <a:solidFill>
            <a:srgbClr val="5A1110"/>
          </a:solidFill>
        </a:ln>
      </dgm:spPr>
      <dgm:t>
        <a:bodyPr/>
        <a:lstStyle/>
        <a:p>
          <a:r>
            <a:rPr lang="pt-BR" b="1" dirty="0">
              <a:solidFill>
                <a:srgbClr val="5A1110"/>
              </a:solidFill>
            </a:rPr>
            <a:t>1 - Layout, Apresentação Visual e de Texto</a:t>
          </a:r>
        </a:p>
      </dgm:t>
    </dgm:pt>
    <dgm:pt modelId="{30B2916F-3C40-49C2-B514-F542752D8948}" type="parTrans" cxnId="{522DD94A-526F-4E33-9776-9519EACEB913}">
      <dgm:prSet/>
      <dgm:spPr/>
      <dgm:t>
        <a:bodyPr/>
        <a:lstStyle/>
        <a:p>
          <a:endParaRPr lang="pt-BR"/>
        </a:p>
      </dgm:t>
    </dgm:pt>
    <dgm:pt modelId="{7A86C500-F3EF-494E-81C8-6F8D257FB31E}" type="sibTrans" cxnId="{522DD94A-526F-4E33-9776-9519EACEB913}">
      <dgm:prSet/>
      <dgm:spPr/>
      <dgm:t>
        <a:bodyPr/>
        <a:lstStyle/>
        <a:p>
          <a:endParaRPr lang="pt-BR"/>
        </a:p>
      </dgm:t>
    </dgm:pt>
    <dgm:pt modelId="{45BC602A-4E00-4B10-8052-2015EC6327DA}">
      <dgm:prSet phldrT="[Texto]"/>
      <dgm:spPr>
        <a:solidFill>
          <a:srgbClr val="E3AF6D"/>
        </a:solidFill>
        <a:ln>
          <a:solidFill>
            <a:srgbClr val="684415"/>
          </a:solidFill>
        </a:ln>
      </dgm:spPr>
      <dgm:t>
        <a:bodyPr/>
        <a:lstStyle/>
        <a:p>
          <a:r>
            <a:rPr lang="pt-BR" b="1" dirty="0">
              <a:solidFill>
                <a:srgbClr val="684415"/>
              </a:solidFill>
            </a:rPr>
            <a:t>2. Navegação </a:t>
          </a:r>
        </a:p>
      </dgm:t>
    </dgm:pt>
    <dgm:pt modelId="{B69F4092-036E-4AA6-B9EE-52AAC7FC60AF}" type="parTrans" cxnId="{91786D32-3CF4-44AA-8C7A-B4D7FE45EBFC}">
      <dgm:prSet/>
      <dgm:spPr/>
      <dgm:t>
        <a:bodyPr/>
        <a:lstStyle/>
        <a:p>
          <a:endParaRPr lang="pt-BR"/>
        </a:p>
      </dgm:t>
    </dgm:pt>
    <dgm:pt modelId="{BBB5128A-1D62-47F6-B867-3774D2B25478}" type="sibTrans" cxnId="{91786D32-3CF4-44AA-8C7A-B4D7FE45EBFC}">
      <dgm:prSet/>
      <dgm:spPr/>
      <dgm:t>
        <a:bodyPr/>
        <a:lstStyle/>
        <a:p>
          <a:endParaRPr lang="pt-BR"/>
        </a:p>
      </dgm:t>
    </dgm:pt>
    <dgm:pt modelId="{B9810733-5EA4-456B-B67A-4955EEF532E1}">
      <dgm:prSet phldrT="[Texto]"/>
      <dgm:spPr>
        <a:solidFill>
          <a:srgbClr val="DDE07C"/>
        </a:solidFill>
        <a:ln>
          <a:solidFill>
            <a:srgbClr val="797D1D"/>
          </a:solidFill>
        </a:ln>
      </dgm:spPr>
      <dgm:t>
        <a:bodyPr/>
        <a:lstStyle/>
        <a:p>
          <a:r>
            <a:rPr lang="pt-BR" b="1" dirty="0">
              <a:solidFill>
                <a:srgbClr val="797D1D"/>
              </a:solidFill>
            </a:rPr>
            <a:t>3. Customização </a:t>
          </a:r>
        </a:p>
      </dgm:t>
    </dgm:pt>
    <dgm:pt modelId="{AE71D45E-DE34-4590-8D65-F5E4ECE6506D}" type="parTrans" cxnId="{2F80FBDA-C708-4BDE-BC03-2E7937336DCE}">
      <dgm:prSet/>
      <dgm:spPr/>
      <dgm:t>
        <a:bodyPr/>
        <a:lstStyle/>
        <a:p>
          <a:endParaRPr lang="pt-BR"/>
        </a:p>
      </dgm:t>
    </dgm:pt>
    <dgm:pt modelId="{50268832-386C-4D6C-B2EC-80450EED5E01}" type="sibTrans" cxnId="{2F80FBDA-C708-4BDE-BC03-2E7937336DCE}">
      <dgm:prSet/>
      <dgm:spPr/>
      <dgm:t>
        <a:bodyPr/>
        <a:lstStyle/>
        <a:p>
          <a:endParaRPr lang="pt-BR"/>
        </a:p>
      </dgm:t>
    </dgm:pt>
    <dgm:pt modelId="{B5B5A0D5-929E-4AE1-A8E4-15F98A5DA25F}">
      <dgm:prSet phldrT="[Texto]"/>
      <dgm:spPr>
        <a:solidFill>
          <a:srgbClr val="94DF84"/>
        </a:solidFill>
        <a:ln>
          <a:solidFill>
            <a:srgbClr val="30602F"/>
          </a:solidFill>
        </a:ln>
      </dgm:spPr>
      <dgm:t>
        <a:bodyPr/>
        <a:lstStyle/>
        <a:p>
          <a:r>
            <a:rPr lang="pt-BR" b="1" dirty="0">
              <a:solidFill>
                <a:srgbClr val="30602F"/>
              </a:solidFill>
            </a:rPr>
            <a:t>4. Apresentações redundantes</a:t>
          </a:r>
        </a:p>
      </dgm:t>
    </dgm:pt>
    <dgm:pt modelId="{D5677BFD-7FBE-4C7F-B7DE-5C465EAF3DF0}" type="parTrans" cxnId="{78C9118A-D493-4112-A324-48D24E9EE734}">
      <dgm:prSet/>
      <dgm:spPr/>
      <dgm:t>
        <a:bodyPr/>
        <a:lstStyle/>
        <a:p>
          <a:endParaRPr lang="pt-BR"/>
        </a:p>
      </dgm:t>
    </dgm:pt>
    <dgm:pt modelId="{E597253D-D4B7-4D4C-BA04-3372CF179AC9}" type="sibTrans" cxnId="{78C9118A-D493-4112-A324-48D24E9EE734}">
      <dgm:prSet/>
      <dgm:spPr/>
      <dgm:t>
        <a:bodyPr/>
        <a:lstStyle/>
        <a:p>
          <a:endParaRPr lang="pt-BR"/>
        </a:p>
      </dgm:t>
    </dgm:pt>
    <dgm:pt modelId="{CCA64740-261E-4B76-927F-039B2F5BD30A}">
      <dgm:prSet/>
      <dgm:spPr>
        <a:solidFill>
          <a:srgbClr val="6A95E1"/>
        </a:solidFill>
        <a:ln>
          <a:solidFill>
            <a:srgbClr val="1E3B6D"/>
          </a:solidFill>
        </a:ln>
      </dgm:spPr>
      <dgm:t>
        <a:bodyPr/>
        <a:lstStyle/>
        <a:p>
          <a:r>
            <a:rPr lang="pt-BR" b="1" dirty="0">
              <a:solidFill>
                <a:srgbClr val="1E3B6D"/>
              </a:solidFill>
            </a:rPr>
            <a:t>5. Engajamento </a:t>
          </a:r>
        </a:p>
      </dgm:t>
    </dgm:pt>
    <dgm:pt modelId="{662377B6-B89E-45A2-BDF1-40EA392C6EBB}" type="parTrans" cxnId="{BBCC5156-7321-413B-B047-9ED6EDFA514B}">
      <dgm:prSet/>
      <dgm:spPr/>
      <dgm:t>
        <a:bodyPr/>
        <a:lstStyle/>
        <a:p>
          <a:endParaRPr lang="pt-BR"/>
        </a:p>
      </dgm:t>
    </dgm:pt>
    <dgm:pt modelId="{58D92AED-D67C-4EDE-9F66-DA40553A938C}" type="sibTrans" cxnId="{BBCC5156-7321-413B-B047-9ED6EDFA514B}">
      <dgm:prSet/>
      <dgm:spPr/>
      <dgm:t>
        <a:bodyPr/>
        <a:lstStyle/>
        <a:p>
          <a:endParaRPr lang="pt-BR"/>
        </a:p>
      </dgm:t>
    </dgm:pt>
    <dgm:pt modelId="{862825CB-DC8A-4ED8-9F6F-B977C23B1222}">
      <dgm:prSet/>
      <dgm:spPr>
        <a:solidFill>
          <a:srgbClr val="9889E3"/>
        </a:solidFill>
        <a:ln>
          <a:solidFill>
            <a:srgbClr val="2A1A77"/>
          </a:solidFill>
        </a:ln>
      </dgm:spPr>
      <dgm:t>
        <a:bodyPr/>
        <a:lstStyle/>
        <a:p>
          <a:r>
            <a:rPr lang="pt-BR" b="1" dirty="0">
              <a:solidFill>
                <a:srgbClr val="2A1A77"/>
              </a:solidFill>
            </a:rPr>
            <a:t>6. Interação</a:t>
          </a:r>
        </a:p>
      </dgm:t>
    </dgm:pt>
    <dgm:pt modelId="{CC4369AA-6CCD-46C6-915D-08E581B1EFBF}" type="parTrans" cxnId="{CD1E59B9-8D66-40FF-B30A-1E26FD177377}">
      <dgm:prSet/>
      <dgm:spPr/>
      <dgm:t>
        <a:bodyPr/>
        <a:lstStyle/>
        <a:p>
          <a:endParaRPr lang="pt-BR"/>
        </a:p>
      </dgm:t>
    </dgm:pt>
    <dgm:pt modelId="{45645395-8100-46B6-9475-FF244A183A46}" type="sibTrans" cxnId="{CD1E59B9-8D66-40FF-B30A-1E26FD177377}">
      <dgm:prSet/>
      <dgm:spPr/>
      <dgm:t>
        <a:bodyPr/>
        <a:lstStyle/>
        <a:p>
          <a:endParaRPr lang="pt-BR"/>
        </a:p>
      </dgm:t>
    </dgm:pt>
    <dgm:pt modelId="{FF3448BB-39BE-4C3D-9BFD-3475D27D7CDD}">
      <dgm:prSet/>
      <dgm:spPr>
        <a:solidFill>
          <a:srgbClr val="D991D7"/>
        </a:solidFill>
        <a:ln>
          <a:solidFill>
            <a:srgbClr val="642162"/>
          </a:solidFill>
        </a:ln>
      </dgm:spPr>
      <dgm:t>
        <a:bodyPr/>
        <a:lstStyle/>
        <a:p>
          <a:r>
            <a:rPr lang="pt-BR" b="1" dirty="0">
              <a:solidFill>
                <a:srgbClr val="642162"/>
              </a:solidFill>
            </a:rPr>
            <a:t>7. Multimídia</a:t>
          </a:r>
        </a:p>
      </dgm:t>
    </dgm:pt>
    <dgm:pt modelId="{7B62CE8C-E528-47F4-9B75-C37DD1570A4B}" type="parTrans" cxnId="{7D6E1DB3-8915-4BB2-8964-D582EE651365}">
      <dgm:prSet/>
      <dgm:spPr/>
      <dgm:t>
        <a:bodyPr/>
        <a:lstStyle/>
        <a:p>
          <a:endParaRPr lang="pt-BR"/>
        </a:p>
      </dgm:t>
    </dgm:pt>
    <dgm:pt modelId="{1B8A223A-1719-4CF8-8F0B-9B94BF559591}" type="sibTrans" cxnId="{7D6E1DB3-8915-4BB2-8964-D582EE651365}">
      <dgm:prSet/>
      <dgm:spPr/>
      <dgm:t>
        <a:bodyPr/>
        <a:lstStyle/>
        <a:p>
          <a:endParaRPr lang="pt-BR"/>
        </a:p>
      </dgm:t>
    </dgm:pt>
    <dgm:pt modelId="{4EA34165-8412-4B80-9212-13E3FE092756}" type="pres">
      <dgm:prSet presAssocID="{F10AA7F6-4BF6-43F3-A330-45F7DB03102A}" presName="diagram" presStyleCnt="0">
        <dgm:presLayoutVars>
          <dgm:dir/>
          <dgm:resizeHandles val="exact"/>
        </dgm:presLayoutVars>
      </dgm:prSet>
      <dgm:spPr/>
    </dgm:pt>
    <dgm:pt modelId="{E88E85A0-1998-441D-912B-3A59856F8E9C}" type="pres">
      <dgm:prSet presAssocID="{278569E2-A123-4DA7-BF5E-3C7FE11ED0D1}" presName="node" presStyleLbl="node1" presStyleIdx="0" presStyleCnt="7">
        <dgm:presLayoutVars>
          <dgm:bulletEnabled val="1"/>
        </dgm:presLayoutVars>
      </dgm:prSet>
      <dgm:spPr>
        <a:prstGeom prst="roundRect">
          <a:avLst/>
        </a:prstGeom>
      </dgm:spPr>
    </dgm:pt>
    <dgm:pt modelId="{5D41C4DC-CA9D-45C9-A159-FCF4DBA49063}" type="pres">
      <dgm:prSet presAssocID="{7A86C500-F3EF-494E-81C8-6F8D257FB31E}" presName="sibTrans" presStyleCnt="0"/>
      <dgm:spPr/>
    </dgm:pt>
    <dgm:pt modelId="{6DD97473-F7AF-448D-9889-E31FD3D9F198}" type="pres">
      <dgm:prSet presAssocID="{45BC602A-4E00-4B10-8052-2015EC6327DA}" presName="node" presStyleLbl="node1" presStyleIdx="1" presStyleCnt="7">
        <dgm:presLayoutVars>
          <dgm:bulletEnabled val="1"/>
        </dgm:presLayoutVars>
      </dgm:prSet>
      <dgm:spPr>
        <a:prstGeom prst="roundRect">
          <a:avLst/>
        </a:prstGeom>
      </dgm:spPr>
    </dgm:pt>
    <dgm:pt modelId="{B4ECD6C2-84DD-4B9D-B0CD-144B27B96043}" type="pres">
      <dgm:prSet presAssocID="{BBB5128A-1D62-47F6-B867-3774D2B25478}" presName="sibTrans" presStyleCnt="0"/>
      <dgm:spPr/>
    </dgm:pt>
    <dgm:pt modelId="{8A5E3C58-FFF7-4C44-9B64-BC050CE3317F}" type="pres">
      <dgm:prSet presAssocID="{B9810733-5EA4-456B-B67A-4955EEF532E1}" presName="node" presStyleLbl="node1" presStyleIdx="2" presStyleCnt="7">
        <dgm:presLayoutVars>
          <dgm:bulletEnabled val="1"/>
        </dgm:presLayoutVars>
      </dgm:prSet>
      <dgm:spPr>
        <a:prstGeom prst="roundRect">
          <a:avLst/>
        </a:prstGeom>
      </dgm:spPr>
    </dgm:pt>
    <dgm:pt modelId="{807DFD5F-7384-4EA4-AB66-5C3D0B5F00A0}" type="pres">
      <dgm:prSet presAssocID="{50268832-386C-4D6C-B2EC-80450EED5E01}" presName="sibTrans" presStyleCnt="0"/>
      <dgm:spPr/>
    </dgm:pt>
    <dgm:pt modelId="{20B741E4-AF6A-4341-B77B-6571C54A07A6}" type="pres">
      <dgm:prSet presAssocID="{B5B5A0D5-929E-4AE1-A8E4-15F98A5DA25F}" presName="node" presStyleLbl="node1" presStyleIdx="3" presStyleCnt="7">
        <dgm:presLayoutVars>
          <dgm:bulletEnabled val="1"/>
        </dgm:presLayoutVars>
      </dgm:prSet>
      <dgm:spPr>
        <a:prstGeom prst="roundRect">
          <a:avLst/>
        </a:prstGeom>
      </dgm:spPr>
    </dgm:pt>
    <dgm:pt modelId="{D8B3B848-8B82-45C4-ACFE-BD60D0AC5652}" type="pres">
      <dgm:prSet presAssocID="{E597253D-D4B7-4D4C-BA04-3372CF179AC9}" presName="sibTrans" presStyleCnt="0"/>
      <dgm:spPr/>
    </dgm:pt>
    <dgm:pt modelId="{34B699FF-1872-4F0A-BEBC-00B34DC3C6F5}" type="pres">
      <dgm:prSet presAssocID="{CCA64740-261E-4B76-927F-039B2F5BD30A}" presName="node" presStyleLbl="node1" presStyleIdx="4" presStyleCnt="7">
        <dgm:presLayoutVars>
          <dgm:bulletEnabled val="1"/>
        </dgm:presLayoutVars>
      </dgm:prSet>
      <dgm:spPr>
        <a:prstGeom prst="roundRect">
          <a:avLst/>
        </a:prstGeom>
      </dgm:spPr>
    </dgm:pt>
    <dgm:pt modelId="{86E3032E-E187-4981-974F-9F9AB3A68980}" type="pres">
      <dgm:prSet presAssocID="{58D92AED-D67C-4EDE-9F66-DA40553A938C}" presName="sibTrans" presStyleCnt="0"/>
      <dgm:spPr/>
    </dgm:pt>
    <dgm:pt modelId="{C36D81FA-CF01-4B0F-887F-9540478DBE02}" type="pres">
      <dgm:prSet presAssocID="{862825CB-DC8A-4ED8-9F6F-B977C23B1222}" presName="node" presStyleLbl="node1" presStyleIdx="5" presStyleCnt="7">
        <dgm:presLayoutVars>
          <dgm:bulletEnabled val="1"/>
        </dgm:presLayoutVars>
      </dgm:prSet>
      <dgm:spPr>
        <a:prstGeom prst="roundRect">
          <a:avLst/>
        </a:prstGeom>
      </dgm:spPr>
    </dgm:pt>
    <dgm:pt modelId="{4B98CFA6-0436-4507-B03A-41730CA639E8}" type="pres">
      <dgm:prSet presAssocID="{45645395-8100-46B6-9475-FF244A183A46}" presName="sibTrans" presStyleCnt="0"/>
      <dgm:spPr/>
    </dgm:pt>
    <dgm:pt modelId="{A0CDA40B-93EF-44B7-A87C-D8711C6DDD68}" type="pres">
      <dgm:prSet presAssocID="{FF3448BB-39BE-4C3D-9BFD-3475D27D7CDD}" presName="node" presStyleLbl="node1" presStyleIdx="6" presStyleCnt="7">
        <dgm:presLayoutVars>
          <dgm:bulletEnabled val="1"/>
        </dgm:presLayoutVars>
      </dgm:prSet>
      <dgm:spPr>
        <a:prstGeom prst="roundRect">
          <a:avLst/>
        </a:prstGeom>
      </dgm:spPr>
    </dgm:pt>
  </dgm:ptLst>
  <dgm:cxnLst>
    <dgm:cxn modelId="{36796D19-5B74-43BF-896C-966F8AC64AFA}" type="presOf" srcId="{B5B5A0D5-929E-4AE1-A8E4-15F98A5DA25F}" destId="{20B741E4-AF6A-4341-B77B-6571C54A07A6}" srcOrd="0" destOrd="0" presId="urn:microsoft.com/office/officeart/2005/8/layout/default"/>
    <dgm:cxn modelId="{D6C1741F-CA03-4708-AE49-CE59B3754C7C}" type="presOf" srcId="{B9810733-5EA4-456B-B67A-4955EEF532E1}" destId="{8A5E3C58-FFF7-4C44-9B64-BC050CE3317F}" srcOrd="0" destOrd="0" presId="urn:microsoft.com/office/officeart/2005/8/layout/default"/>
    <dgm:cxn modelId="{91786D32-3CF4-44AA-8C7A-B4D7FE45EBFC}" srcId="{F10AA7F6-4BF6-43F3-A330-45F7DB03102A}" destId="{45BC602A-4E00-4B10-8052-2015EC6327DA}" srcOrd="1" destOrd="0" parTransId="{B69F4092-036E-4AA6-B9EE-52AAC7FC60AF}" sibTransId="{BBB5128A-1D62-47F6-B867-3774D2B25478}"/>
    <dgm:cxn modelId="{62C7103F-9C9E-4900-A8AE-F75121EBD26F}" type="presOf" srcId="{862825CB-DC8A-4ED8-9F6F-B977C23B1222}" destId="{C36D81FA-CF01-4B0F-887F-9540478DBE02}" srcOrd="0" destOrd="0" presId="urn:microsoft.com/office/officeart/2005/8/layout/default"/>
    <dgm:cxn modelId="{522DD94A-526F-4E33-9776-9519EACEB913}" srcId="{F10AA7F6-4BF6-43F3-A330-45F7DB03102A}" destId="{278569E2-A123-4DA7-BF5E-3C7FE11ED0D1}" srcOrd="0" destOrd="0" parTransId="{30B2916F-3C40-49C2-B514-F542752D8948}" sibTransId="{7A86C500-F3EF-494E-81C8-6F8D257FB31E}"/>
    <dgm:cxn modelId="{F4D2544B-9D75-46F2-BFCC-0339FF6D3F6E}" type="presOf" srcId="{F10AA7F6-4BF6-43F3-A330-45F7DB03102A}" destId="{4EA34165-8412-4B80-9212-13E3FE092756}" srcOrd="0" destOrd="0" presId="urn:microsoft.com/office/officeart/2005/8/layout/default"/>
    <dgm:cxn modelId="{BBCC5156-7321-413B-B047-9ED6EDFA514B}" srcId="{F10AA7F6-4BF6-43F3-A330-45F7DB03102A}" destId="{CCA64740-261E-4B76-927F-039B2F5BD30A}" srcOrd="4" destOrd="0" parTransId="{662377B6-B89E-45A2-BDF1-40EA392C6EBB}" sibTransId="{58D92AED-D67C-4EDE-9F66-DA40553A938C}"/>
    <dgm:cxn modelId="{0FA8B284-DF12-4A3F-9F84-19F3590F0955}" type="presOf" srcId="{45BC602A-4E00-4B10-8052-2015EC6327DA}" destId="{6DD97473-F7AF-448D-9889-E31FD3D9F198}" srcOrd="0" destOrd="0" presId="urn:microsoft.com/office/officeart/2005/8/layout/default"/>
    <dgm:cxn modelId="{85F2C187-84CB-4722-AB93-2564889BE63B}" type="presOf" srcId="{CCA64740-261E-4B76-927F-039B2F5BD30A}" destId="{34B699FF-1872-4F0A-BEBC-00B34DC3C6F5}" srcOrd="0" destOrd="0" presId="urn:microsoft.com/office/officeart/2005/8/layout/default"/>
    <dgm:cxn modelId="{78C9118A-D493-4112-A324-48D24E9EE734}" srcId="{F10AA7F6-4BF6-43F3-A330-45F7DB03102A}" destId="{B5B5A0D5-929E-4AE1-A8E4-15F98A5DA25F}" srcOrd="3" destOrd="0" parTransId="{D5677BFD-7FBE-4C7F-B7DE-5C465EAF3DF0}" sibTransId="{E597253D-D4B7-4D4C-BA04-3372CF179AC9}"/>
    <dgm:cxn modelId="{341679AF-5761-447D-84D9-3AFE52E85B5B}" type="presOf" srcId="{278569E2-A123-4DA7-BF5E-3C7FE11ED0D1}" destId="{E88E85A0-1998-441D-912B-3A59856F8E9C}" srcOrd="0" destOrd="0" presId="urn:microsoft.com/office/officeart/2005/8/layout/default"/>
    <dgm:cxn modelId="{7D6E1DB3-8915-4BB2-8964-D582EE651365}" srcId="{F10AA7F6-4BF6-43F3-A330-45F7DB03102A}" destId="{FF3448BB-39BE-4C3D-9BFD-3475D27D7CDD}" srcOrd="6" destOrd="0" parTransId="{7B62CE8C-E528-47F4-9B75-C37DD1570A4B}" sibTransId="{1B8A223A-1719-4CF8-8F0B-9B94BF559591}"/>
    <dgm:cxn modelId="{CD1E59B9-8D66-40FF-B30A-1E26FD177377}" srcId="{F10AA7F6-4BF6-43F3-A330-45F7DB03102A}" destId="{862825CB-DC8A-4ED8-9F6F-B977C23B1222}" srcOrd="5" destOrd="0" parTransId="{CC4369AA-6CCD-46C6-915D-08E581B1EFBF}" sibTransId="{45645395-8100-46B6-9475-FF244A183A46}"/>
    <dgm:cxn modelId="{62BEA5CC-68F2-4194-B4AC-6B4D510FC13A}" type="presOf" srcId="{FF3448BB-39BE-4C3D-9BFD-3475D27D7CDD}" destId="{A0CDA40B-93EF-44B7-A87C-D8711C6DDD68}" srcOrd="0" destOrd="0" presId="urn:microsoft.com/office/officeart/2005/8/layout/default"/>
    <dgm:cxn modelId="{2F80FBDA-C708-4BDE-BC03-2E7937336DCE}" srcId="{F10AA7F6-4BF6-43F3-A330-45F7DB03102A}" destId="{B9810733-5EA4-456B-B67A-4955EEF532E1}" srcOrd="2" destOrd="0" parTransId="{AE71D45E-DE34-4590-8D65-F5E4ECE6506D}" sibTransId="{50268832-386C-4D6C-B2EC-80450EED5E01}"/>
    <dgm:cxn modelId="{7D4D690E-7FE7-432F-B132-396D43922C72}" type="presParOf" srcId="{4EA34165-8412-4B80-9212-13E3FE092756}" destId="{E88E85A0-1998-441D-912B-3A59856F8E9C}" srcOrd="0" destOrd="0" presId="urn:microsoft.com/office/officeart/2005/8/layout/default"/>
    <dgm:cxn modelId="{A367601C-FB2E-46D1-AF09-5C171B2F8FEA}" type="presParOf" srcId="{4EA34165-8412-4B80-9212-13E3FE092756}" destId="{5D41C4DC-CA9D-45C9-A159-FCF4DBA49063}" srcOrd="1" destOrd="0" presId="urn:microsoft.com/office/officeart/2005/8/layout/default"/>
    <dgm:cxn modelId="{FE98851B-1EEC-47B5-8EA4-89F0200C3C53}" type="presParOf" srcId="{4EA34165-8412-4B80-9212-13E3FE092756}" destId="{6DD97473-F7AF-448D-9889-E31FD3D9F198}" srcOrd="2" destOrd="0" presId="urn:microsoft.com/office/officeart/2005/8/layout/default"/>
    <dgm:cxn modelId="{6C9D4F90-28BF-4822-87CD-4A4DC89B3E13}" type="presParOf" srcId="{4EA34165-8412-4B80-9212-13E3FE092756}" destId="{B4ECD6C2-84DD-4B9D-B0CD-144B27B96043}" srcOrd="3" destOrd="0" presId="urn:microsoft.com/office/officeart/2005/8/layout/default"/>
    <dgm:cxn modelId="{70E71F59-DAF0-4E89-AA68-9D0AA814ACF9}" type="presParOf" srcId="{4EA34165-8412-4B80-9212-13E3FE092756}" destId="{8A5E3C58-FFF7-4C44-9B64-BC050CE3317F}" srcOrd="4" destOrd="0" presId="urn:microsoft.com/office/officeart/2005/8/layout/default"/>
    <dgm:cxn modelId="{469B400D-8420-4794-90CE-573A528BC2B5}" type="presParOf" srcId="{4EA34165-8412-4B80-9212-13E3FE092756}" destId="{807DFD5F-7384-4EA4-AB66-5C3D0B5F00A0}" srcOrd="5" destOrd="0" presId="urn:microsoft.com/office/officeart/2005/8/layout/default"/>
    <dgm:cxn modelId="{1F3D5F34-4242-4409-B3CF-EA75C58939A8}" type="presParOf" srcId="{4EA34165-8412-4B80-9212-13E3FE092756}" destId="{20B741E4-AF6A-4341-B77B-6571C54A07A6}" srcOrd="6" destOrd="0" presId="urn:microsoft.com/office/officeart/2005/8/layout/default"/>
    <dgm:cxn modelId="{05D0ED86-F0F9-4582-8F40-9CCA0E8391C9}" type="presParOf" srcId="{4EA34165-8412-4B80-9212-13E3FE092756}" destId="{D8B3B848-8B82-45C4-ACFE-BD60D0AC5652}" srcOrd="7" destOrd="0" presId="urn:microsoft.com/office/officeart/2005/8/layout/default"/>
    <dgm:cxn modelId="{E5058D0C-3BC2-44A2-9BD4-15CD6B21C386}" type="presParOf" srcId="{4EA34165-8412-4B80-9212-13E3FE092756}" destId="{34B699FF-1872-4F0A-BEBC-00B34DC3C6F5}" srcOrd="8" destOrd="0" presId="urn:microsoft.com/office/officeart/2005/8/layout/default"/>
    <dgm:cxn modelId="{B49517D2-47C3-459B-8C2A-790F09C08ADB}" type="presParOf" srcId="{4EA34165-8412-4B80-9212-13E3FE092756}" destId="{86E3032E-E187-4981-974F-9F9AB3A68980}" srcOrd="9" destOrd="0" presId="urn:microsoft.com/office/officeart/2005/8/layout/default"/>
    <dgm:cxn modelId="{A6ED93CC-E4D7-4149-8049-E3290BCD36A9}" type="presParOf" srcId="{4EA34165-8412-4B80-9212-13E3FE092756}" destId="{C36D81FA-CF01-4B0F-887F-9540478DBE02}" srcOrd="10" destOrd="0" presId="urn:microsoft.com/office/officeart/2005/8/layout/default"/>
    <dgm:cxn modelId="{1168ADB3-9667-42F9-877A-7173DEA5369C}" type="presParOf" srcId="{4EA34165-8412-4B80-9212-13E3FE092756}" destId="{4B98CFA6-0436-4507-B03A-41730CA639E8}" srcOrd="11" destOrd="0" presId="urn:microsoft.com/office/officeart/2005/8/layout/default"/>
    <dgm:cxn modelId="{E89D0D4E-DD62-4C0A-A7AD-78B00ADD70B0}" type="presParOf" srcId="{4EA34165-8412-4B80-9212-13E3FE092756}" destId="{A0CDA40B-93EF-44B7-A87C-D8711C6DDD68}" srcOrd="1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F10AA7F6-4BF6-43F3-A330-45F7DB03102A}" type="doc">
      <dgm:prSet loTypeId="urn:microsoft.com/office/officeart/2005/8/layout/list1" loCatId="list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278569E2-A123-4DA7-BF5E-3C7FE11ED0D1}">
      <dgm:prSet phldrT="[Texto]" custT="1"/>
      <dgm:spPr>
        <a:ln>
          <a:solidFill>
            <a:srgbClr val="01456B"/>
          </a:solidFill>
        </a:ln>
      </dgm:spPr>
      <dgm:t>
        <a:bodyPr/>
        <a:lstStyle/>
        <a:p>
          <a:r>
            <a:rPr lang="pt-BR" sz="3600" b="1">
              <a:latin typeface="+mn-lt"/>
              <a:ea typeface="Lato" panose="020F0502020204030203" pitchFamily="34" charset="0"/>
              <a:cs typeface="Lato" panose="020F0502020204030203" pitchFamily="34" charset="0"/>
            </a:rPr>
            <a:t>Slide 3 (dinâmica 1)</a:t>
          </a:r>
          <a:endParaRPr lang="pt-BR" sz="3600" b="1" dirty="0">
            <a:latin typeface="+mn-lt"/>
            <a:ea typeface="Lato" panose="020F0502020204030203" pitchFamily="34" charset="0"/>
            <a:cs typeface="Lato" panose="020F0502020204030203" pitchFamily="34" charset="0"/>
          </a:endParaRPr>
        </a:p>
      </dgm:t>
    </dgm:pt>
    <dgm:pt modelId="{30B2916F-3C40-49C2-B514-F542752D8948}" type="parTrans" cxnId="{522DD94A-526F-4E33-9776-9519EACEB913}">
      <dgm:prSet/>
      <dgm:spPr/>
      <dgm:t>
        <a:bodyPr/>
        <a:lstStyle/>
        <a:p>
          <a:endParaRPr lang="pt-BR"/>
        </a:p>
      </dgm:t>
    </dgm:pt>
    <dgm:pt modelId="{7A86C500-F3EF-494E-81C8-6F8D257FB31E}" type="sibTrans" cxnId="{522DD94A-526F-4E33-9776-9519EACEB913}">
      <dgm:prSet/>
      <dgm:spPr/>
      <dgm:t>
        <a:bodyPr/>
        <a:lstStyle/>
        <a:p>
          <a:endParaRPr lang="pt-BR"/>
        </a:p>
      </dgm:t>
    </dgm:pt>
    <dgm:pt modelId="{3984C105-E2CC-410C-9541-B273D06D88CD}">
      <dgm:prSet phldrT="[Texto]" custT="1"/>
      <dgm:spPr>
        <a:solidFill>
          <a:srgbClr val="D0D5DB">
            <a:alpha val="90000"/>
          </a:srgbClr>
        </a:solidFill>
      </dgm:spPr>
      <dgm:t>
        <a:bodyPr/>
        <a:lstStyle/>
        <a:p>
          <a:pPr>
            <a:lnSpc>
              <a:spcPct val="90000"/>
            </a:lnSpc>
          </a:pPr>
          <a:endParaRPr lang="pt-BR" sz="2200" dirty="0"/>
        </a:p>
      </dgm:t>
    </dgm:pt>
    <dgm:pt modelId="{D71CD797-CDBD-4C60-AB08-656D9B593AF9}" type="parTrans" cxnId="{EB5CC480-D6A0-45AF-8815-3042887506D6}">
      <dgm:prSet/>
      <dgm:spPr/>
      <dgm:t>
        <a:bodyPr/>
        <a:lstStyle/>
        <a:p>
          <a:endParaRPr lang="pt-BR"/>
        </a:p>
      </dgm:t>
    </dgm:pt>
    <dgm:pt modelId="{C4B8BFAA-D38E-4F84-B629-D25B29A686EF}" type="sibTrans" cxnId="{EB5CC480-D6A0-45AF-8815-3042887506D6}">
      <dgm:prSet/>
      <dgm:spPr/>
      <dgm:t>
        <a:bodyPr/>
        <a:lstStyle/>
        <a:p>
          <a:endParaRPr lang="pt-BR"/>
        </a:p>
      </dgm:t>
    </dgm:pt>
    <dgm:pt modelId="{103670EC-4EA8-4B8E-95F8-369557FF536A}">
      <dgm:prSet phldrT="[Texto]" custT="1"/>
      <dgm:spPr>
        <a:solidFill>
          <a:srgbClr val="D0D5DB">
            <a:alpha val="90000"/>
          </a:srgbClr>
        </a:solidFill>
      </dgm:spPr>
      <dgm:t>
        <a:bodyPr/>
        <a:lstStyle/>
        <a:p>
          <a:pPr>
            <a:lnSpc>
              <a:spcPct val="150000"/>
            </a:lnSpc>
            <a:buNone/>
          </a:pPr>
          <a:r>
            <a:rPr lang="pt-BR" sz="2200" b="1" dirty="0">
              <a:highlight>
                <a:srgbClr val="E27674"/>
              </a:highlight>
            </a:rPr>
            <a:t>1.4</a:t>
          </a:r>
          <a:r>
            <a:rPr lang="pt-BR" sz="2200" dirty="0"/>
            <a:t> Fonte maior ( e reduzir sobrecarga).</a:t>
          </a:r>
        </a:p>
      </dgm:t>
    </dgm:pt>
    <dgm:pt modelId="{7D1C37DC-69A5-40D8-9FFB-0A79AF149AA7}" type="parTrans" cxnId="{8BD5A7E7-AC0C-4AFA-A9FB-03E449E7BC8F}">
      <dgm:prSet/>
      <dgm:spPr/>
      <dgm:t>
        <a:bodyPr/>
        <a:lstStyle/>
        <a:p>
          <a:endParaRPr lang="pt-BR"/>
        </a:p>
      </dgm:t>
    </dgm:pt>
    <dgm:pt modelId="{ED583265-EC61-4D83-B8A6-A9354070002E}" type="sibTrans" cxnId="{8BD5A7E7-AC0C-4AFA-A9FB-03E449E7BC8F}">
      <dgm:prSet/>
      <dgm:spPr/>
      <dgm:t>
        <a:bodyPr/>
        <a:lstStyle/>
        <a:p>
          <a:endParaRPr lang="pt-BR"/>
        </a:p>
      </dgm:t>
    </dgm:pt>
    <dgm:pt modelId="{3C6FF9C7-5263-4BF3-8BDA-21ECB149F3DE}">
      <dgm:prSet custT="1"/>
      <dgm:spPr>
        <a:solidFill>
          <a:srgbClr val="D0D5DB">
            <a:alpha val="90000"/>
          </a:srgbClr>
        </a:solidFill>
      </dgm:spPr>
      <dgm:t>
        <a:bodyPr/>
        <a:lstStyle/>
        <a:p>
          <a:pPr>
            <a:lnSpc>
              <a:spcPct val="150000"/>
            </a:lnSpc>
            <a:buNone/>
          </a:pPr>
          <a:r>
            <a:rPr lang="pt-BR" sz="2200" b="1" dirty="0">
              <a:highlight>
                <a:srgbClr val="E27674"/>
              </a:highlight>
            </a:rPr>
            <a:t>1.15</a:t>
          </a:r>
          <a:r>
            <a:rPr lang="pt-BR" sz="2200" dirty="0"/>
            <a:t> Prefira cores suaves em elementos gráficos, evitando  contrastes.</a:t>
          </a:r>
        </a:p>
      </dgm:t>
    </dgm:pt>
    <dgm:pt modelId="{FBCF4D47-ED0C-47E1-B833-BB654B2B3C2B}" type="parTrans" cxnId="{69959F5A-99C5-4421-B3EC-4DB7D88BC090}">
      <dgm:prSet/>
      <dgm:spPr/>
      <dgm:t>
        <a:bodyPr/>
        <a:lstStyle/>
        <a:p>
          <a:endParaRPr lang="pt-BR"/>
        </a:p>
      </dgm:t>
    </dgm:pt>
    <dgm:pt modelId="{78569398-F6A0-4E68-BDAA-46E96254764D}" type="sibTrans" cxnId="{69959F5A-99C5-4421-B3EC-4DB7D88BC090}">
      <dgm:prSet/>
      <dgm:spPr/>
      <dgm:t>
        <a:bodyPr/>
        <a:lstStyle/>
        <a:p>
          <a:endParaRPr lang="pt-BR"/>
        </a:p>
      </dgm:t>
    </dgm:pt>
    <dgm:pt modelId="{BA4376C2-5E5D-40EA-80F9-576AE87D35AE}">
      <dgm:prSet custT="1"/>
      <dgm:spPr>
        <a:solidFill>
          <a:srgbClr val="D0D5DB">
            <a:alpha val="90000"/>
          </a:srgbClr>
        </a:solidFill>
      </dgm:spPr>
      <dgm:t>
        <a:bodyPr/>
        <a:lstStyle/>
        <a:p>
          <a:pPr>
            <a:lnSpc>
              <a:spcPct val="150000"/>
            </a:lnSpc>
            <a:buNone/>
          </a:pPr>
          <a:r>
            <a:rPr lang="pt-BR" sz="2200" b="1" dirty="0">
              <a:highlight>
                <a:srgbClr val="E27674"/>
              </a:highlight>
            </a:rPr>
            <a:t>1.20</a:t>
          </a:r>
          <a:r>
            <a:rPr lang="pt-BR" sz="2200" dirty="0"/>
            <a:t> Evite fundo branco puro. Use alternativas como cinza claro.</a:t>
          </a:r>
        </a:p>
      </dgm:t>
    </dgm:pt>
    <dgm:pt modelId="{7A81EE4E-F226-4BA7-9649-ECDC55BFC0B0}" type="parTrans" cxnId="{443E4C7B-3123-41C3-89A9-B496ED0C28AC}">
      <dgm:prSet/>
      <dgm:spPr/>
      <dgm:t>
        <a:bodyPr/>
        <a:lstStyle/>
        <a:p>
          <a:endParaRPr lang="pt-BR"/>
        </a:p>
      </dgm:t>
    </dgm:pt>
    <dgm:pt modelId="{DC5B013E-101C-4B18-8337-08E408E0077E}" type="sibTrans" cxnId="{443E4C7B-3123-41C3-89A9-B496ED0C28AC}">
      <dgm:prSet/>
      <dgm:spPr/>
      <dgm:t>
        <a:bodyPr/>
        <a:lstStyle/>
        <a:p>
          <a:endParaRPr lang="pt-BR"/>
        </a:p>
      </dgm:t>
    </dgm:pt>
    <dgm:pt modelId="{10AC1890-D113-48A2-9AEC-32C135F28408}" type="pres">
      <dgm:prSet presAssocID="{F10AA7F6-4BF6-43F3-A330-45F7DB03102A}" presName="linear" presStyleCnt="0">
        <dgm:presLayoutVars>
          <dgm:dir/>
          <dgm:animLvl val="lvl"/>
          <dgm:resizeHandles val="exact"/>
        </dgm:presLayoutVars>
      </dgm:prSet>
      <dgm:spPr/>
    </dgm:pt>
    <dgm:pt modelId="{1D9E7A79-6E43-441E-9205-91F8F779BD64}" type="pres">
      <dgm:prSet presAssocID="{278569E2-A123-4DA7-BF5E-3C7FE11ED0D1}" presName="parentLin" presStyleCnt="0"/>
      <dgm:spPr/>
    </dgm:pt>
    <dgm:pt modelId="{BC8C598C-FB39-4541-B6F5-9F9D6A0CF5E1}" type="pres">
      <dgm:prSet presAssocID="{278569E2-A123-4DA7-BF5E-3C7FE11ED0D1}" presName="parentLeftMargin" presStyleLbl="node1" presStyleIdx="0" presStyleCnt="1"/>
      <dgm:spPr/>
    </dgm:pt>
    <dgm:pt modelId="{8FB10B40-758A-42BA-AED1-E4902AEAD289}" type="pres">
      <dgm:prSet presAssocID="{278569E2-A123-4DA7-BF5E-3C7FE11ED0D1}" presName="parentText" presStyleLbl="node1" presStyleIdx="0" presStyleCnt="1" custScaleX="91719" custScaleY="53260" custLinFactNeighborX="-14101" custLinFactNeighborY="-1334">
        <dgm:presLayoutVars>
          <dgm:chMax val="0"/>
          <dgm:bulletEnabled val="1"/>
        </dgm:presLayoutVars>
      </dgm:prSet>
      <dgm:spPr/>
    </dgm:pt>
    <dgm:pt modelId="{CEEFEBE4-8F53-4396-93D9-1F26433843AF}" type="pres">
      <dgm:prSet presAssocID="{278569E2-A123-4DA7-BF5E-3C7FE11ED0D1}" presName="negativeSpace" presStyleCnt="0"/>
      <dgm:spPr/>
    </dgm:pt>
    <dgm:pt modelId="{E087DDCD-726D-4990-9789-DAD6853E3D4B}" type="pres">
      <dgm:prSet presAssocID="{278569E2-A123-4DA7-BF5E-3C7FE11ED0D1}" presName="childText" presStyleLbl="conFgAcc1" presStyleIdx="0" presStyleCnt="1" custScaleY="93243" custLinFactNeighborX="940" custLinFactNeighborY="58589">
        <dgm:presLayoutVars>
          <dgm:bulletEnabled val="1"/>
        </dgm:presLayoutVars>
      </dgm:prSet>
      <dgm:spPr/>
    </dgm:pt>
  </dgm:ptLst>
  <dgm:cxnLst>
    <dgm:cxn modelId="{2CA09212-8A04-4DE5-A29A-2F664EE19B17}" type="presOf" srcId="{103670EC-4EA8-4B8E-95F8-369557FF536A}" destId="{E087DDCD-726D-4990-9789-DAD6853E3D4B}" srcOrd="0" destOrd="0" presId="urn:microsoft.com/office/officeart/2005/8/layout/list1"/>
    <dgm:cxn modelId="{07BAAE24-9EA3-4718-8691-480002C585BB}" type="presOf" srcId="{278569E2-A123-4DA7-BF5E-3C7FE11ED0D1}" destId="{BC8C598C-FB39-4541-B6F5-9F9D6A0CF5E1}" srcOrd="0" destOrd="0" presId="urn:microsoft.com/office/officeart/2005/8/layout/list1"/>
    <dgm:cxn modelId="{E04FC13E-4B5B-466E-8B32-8D409A7719C6}" type="presOf" srcId="{278569E2-A123-4DA7-BF5E-3C7FE11ED0D1}" destId="{8FB10B40-758A-42BA-AED1-E4902AEAD289}" srcOrd="1" destOrd="0" presId="urn:microsoft.com/office/officeart/2005/8/layout/list1"/>
    <dgm:cxn modelId="{F4C96C5C-78DA-4A5B-ACBA-113263D0D4D3}" type="presOf" srcId="{3C6FF9C7-5263-4BF3-8BDA-21ECB149F3DE}" destId="{E087DDCD-726D-4990-9789-DAD6853E3D4B}" srcOrd="0" destOrd="1" presId="urn:microsoft.com/office/officeart/2005/8/layout/list1"/>
    <dgm:cxn modelId="{F112FE43-70BD-4996-8429-A3143582F08D}" type="presOf" srcId="{F10AA7F6-4BF6-43F3-A330-45F7DB03102A}" destId="{10AC1890-D113-48A2-9AEC-32C135F28408}" srcOrd="0" destOrd="0" presId="urn:microsoft.com/office/officeart/2005/8/layout/list1"/>
    <dgm:cxn modelId="{522DD94A-526F-4E33-9776-9519EACEB913}" srcId="{F10AA7F6-4BF6-43F3-A330-45F7DB03102A}" destId="{278569E2-A123-4DA7-BF5E-3C7FE11ED0D1}" srcOrd="0" destOrd="0" parTransId="{30B2916F-3C40-49C2-B514-F542752D8948}" sibTransId="{7A86C500-F3EF-494E-81C8-6F8D257FB31E}"/>
    <dgm:cxn modelId="{69959F5A-99C5-4421-B3EC-4DB7D88BC090}" srcId="{278569E2-A123-4DA7-BF5E-3C7FE11ED0D1}" destId="{3C6FF9C7-5263-4BF3-8BDA-21ECB149F3DE}" srcOrd="1" destOrd="0" parTransId="{FBCF4D47-ED0C-47E1-B833-BB654B2B3C2B}" sibTransId="{78569398-F6A0-4E68-BDAA-46E96254764D}"/>
    <dgm:cxn modelId="{443E4C7B-3123-41C3-89A9-B496ED0C28AC}" srcId="{278569E2-A123-4DA7-BF5E-3C7FE11ED0D1}" destId="{BA4376C2-5E5D-40EA-80F9-576AE87D35AE}" srcOrd="2" destOrd="0" parTransId="{7A81EE4E-F226-4BA7-9649-ECDC55BFC0B0}" sibTransId="{DC5B013E-101C-4B18-8337-08E408E0077E}"/>
    <dgm:cxn modelId="{EB5CC480-D6A0-45AF-8815-3042887506D6}" srcId="{278569E2-A123-4DA7-BF5E-3C7FE11ED0D1}" destId="{3984C105-E2CC-410C-9541-B273D06D88CD}" srcOrd="3" destOrd="0" parTransId="{D71CD797-CDBD-4C60-AB08-656D9B593AF9}" sibTransId="{C4B8BFAA-D38E-4F84-B629-D25B29A686EF}"/>
    <dgm:cxn modelId="{EEAEED8B-252A-431F-AD13-0CD61417AACF}" type="presOf" srcId="{3984C105-E2CC-410C-9541-B273D06D88CD}" destId="{E087DDCD-726D-4990-9789-DAD6853E3D4B}" srcOrd="0" destOrd="3" presId="urn:microsoft.com/office/officeart/2005/8/layout/list1"/>
    <dgm:cxn modelId="{617742CC-B203-4EAA-9D09-395F618AAB5E}" type="presOf" srcId="{BA4376C2-5E5D-40EA-80F9-576AE87D35AE}" destId="{E087DDCD-726D-4990-9789-DAD6853E3D4B}" srcOrd="0" destOrd="2" presId="urn:microsoft.com/office/officeart/2005/8/layout/list1"/>
    <dgm:cxn modelId="{8BD5A7E7-AC0C-4AFA-A9FB-03E449E7BC8F}" srcId="{278569E2-A123-4DA7-BF5E-3C7FE11ED0D1}" destId="{103670EC-4EA8-4B8E-95F8-369557FF536A}" srcOrd="0" destOrd="0" parTransId="{7D1C37DC-69A5-40D8-9FFB-0A79AF149AA7}" sibTransId="{ED583265-EC61-4D83-B8A6-A9354070002E}"/>
    <dgm:cxn modelId="{B117FE6F-AE80-404E-8DE8-134C6DBE6E90}" type="presParOf" srcId="{10AC1890-D113-48A2-9AEC-32C135F28408}" destId="{1D9E7A79-6E43-441E-9205-91F8F779BD64}" srcOrd="0" destOrd="0" presId="urn:microsoft.com/office/officeart/2005/8/layout/list1"/>
    <dgm:cxn modelId="{D997D9A0-BCCE-4F61-8ED7-D153A76CCD75}" type="presParOf" srcId="{1D9E7A79-6E43-441E-9205-91F8F779BD64}" destId="{BC8C598C-FB39-4541-B6F5-9F9D6A0CF5E1}" srcOrd="0" destOrd="0" presId="urn:microsoft.com/office/officeart/2005/8/layout/list1"/>
    <dgm:cxn modelId="{9E066BF7-D8D7-4640-B2C1-36346CCBE862}" type="presParOf" srcId="{1D9E7A79-6E43-441E-9205-91F8F779BD64}" destId="{8FB10B40-758A-42BA-AED1-E4902AEAD289}" srcOrd="1" destOrd="0" presId="urn:microsoft.com/office/officeart/2005/8/layout/list1"/>
    <dgm:cxn modelId="{3C2CE6F8-C2CC-4467-9360-73CE93EB900D}" type="presParOf" srcId="{10AC1890-D113-48A2-9AEC-32C135F28408}" destId="{CEEFEBE4-8F53-4396-93D9-1F26433843AF}" srcOrd="1" destOrd="0" presId="urn:microsoft.com/office/officeart/2005/8/layout/list1"/>
    <dgm:cxn modelId="{971FB253-4638-4D66-822E-F1B0ADAEABEE}" type="presParOf" srcId="{10AC1890-D113-48A2-9AEC-32C135F28408}" destId="{E087DDCD-726D-4990-9789-DAD6853E3D4B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F10AA7F6-4BF6-43F3-A330-45F7DB03102A}" type="doc">
      <dgm:prSet loTypeId="urn:microsoft.com/office/officeart/2005/8/layout/list1" loCatId="list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278569E2-A123-4DA7-BF5E-3C7FE11ED0D1}">
      <dgm:prSet phldrT="[Texto]" custT="1"/>
      <dgm:spPr>
        <a:ln>
          <a:solidFill>
            <a:srgbClr val="01456B"/>
          </a:solidFill>
        </a:ln>
      </dgm:spPr>
      <dgm:t>
        <a:bodyPr/>
        <a:lstStyle/>
        <a:p>
          <a:r>
            <a:rPr lang="pt-BR" sz="3600" b="1" dirty="0">
              <a:latin typeface="+mn-lt"/>
              <a:ea typeface="Lato" panose="020F0502020204030203" pitchFamily="34" charset="0"/>
              <a:cs typeface="Lato" panose="020F0502020204030203" pitchFamily="34" charset="0"/>
            </a:rPr>
            <a:t>Slide 6 (dinâmica 2)</a:t>
          </a:r>
        </a:p>
      </dgm:t>
    </dgm:pt>
    <dgm:pt modelId="{30B2916F-3C40-49C2-B514-F542752D8948}" type="parTrans" cxnId="{522DD94A-526F-4E33-9776-9519EACEB913}">
      <dgm:prSet/>
      <dgm:spPr/>
      <dgm:t>
        <a:bodyPr/>
        <a:lstStyle/>
        <a:p>
          <a:endParaRPr lang="pt-BR"/>
        </a:p>
      </dgm:t>
    </dgm:pt>
    <dgm:pt modelId="{7A86C500-F3EF-494E-81C8-6F8D257FB31E}" type="sibTrans" cxnId="{522DD94A-526F-4E33-9776-9519EACEB913}">
      <dgm:prSet/>
      <dgm:spPr/>
      <dgm:t>
        <a:bodyPr/>
        <a:lstStyle/>
        <a:p>
          <a:endParaRPr lang="pt-BR"/>
        </a:p>
      </dgm:t>
    </dgm:pt>
    <dgm:pt modelId="{103670EC-4EA8-4B8E-95F8-369557FF536A}">
      <dgm:prSet phldrT="[Texto]" custT="1"/>
      <dgm:spPr>
        <a:solidFill>
          <a:srgbClr val="D0D5DB">
            <a:alpha val="90000"/>
          </a:srgbClr>
        </a:solidFill>
      </dgm:spPr>
      <dgm:t>
        <a:bodyPr/>
        <a:lstStyle/>
        <a:p>
          <a:pPr>
            <a:lnSpc>
              <a:spcPct val="150000"/>
            </a:lnSpc>
            <a:buFont typeface="Arial" panose="020B0604020202020204" pitchFamily="34" charset="0"/>
            <a:buNone/>
          </a:pPr>
          <a:r>
            <a:rPr lang="pt-BR" sz="2200" b="1" dirty="0">
              <a:highlight>
                <a:srgbClr val="E27674"/>
              </a:highlight>
            </a:rPr>
            <a:t>1.3</a:t>
          </a:r>
          <a:r>
            <a:rPr lang="pt-BR" sz="2200" b="1" dirty="0"/>
            <a:t> </a:t>
          </a:r>
          <a:r>
            <a:rPr lang="pt-BR" sz="2200" b="0" dirty="0"/>
            <a:t>Usar apenas uma fonte</a:t>
          </a:r>
        </a:p>
      </dgm:t>
    </dgm:pt>
    <dgm:pt modelId="{7D1C37DC-69A5-40D8-9FFB-0A79AF149AA7}" type="parTrans" cxnId="{8BD5A7E7-AC0C-4AFA-A9FB-03E449E7BC8F}">
      <dgm:prSet/>
      <dgm:spPr/>
      <dgm:t>
        <a:bodyPr/>
        <a:lstStyle/>
        <a:p>
          <a:endParaRPr lang="pt-BR"/>
        </a:p>
      </dgm:t>
    </dgm:pt>
    <dgm:pt modelId="{ED583265-EC61-4D83-B8A6-A9354070002E}" type="sibTrans" cxnId="{8BD5A7E7-AC0C-4AFA-A9FB-03E449E7BC8F}">
      <dgm:prSet/>
      <dgm:spPr/>
      <dgm:t>
        <a:bodyPr/>
        <a:lstStyle/>
        <a:p>
          <a:endParaRPr lang="pt-BR"/>
        </a:p>
      </dgm:t>
    </dgm:pt>
    <dgm:pt modelId="{77DDE631-EF97-4BD7-9E68-28EF954AF673}">
      <dgm:prSet phldrT="[Texto]" custT="1"/>
      <dgm:spPr>
        <a:solidFill>
          <a:srgbClr val="D0D5DB">
            <a:alpha val="90000"/>
          </a:srgbClr>
        </a:solidFill>
      </dgm:spPr>
      <dgm:t>
        <a:bodyPr/>
        <a:lstStyle/>
        <a:p>
          <a:pPr>
            <a:lnSpc>
              <a:spcPct val="150000"/>
            </a:lnSpc>
            <a:buFont typeface="Arial" panose="020B0604020202020204" pitchFamily="34" charset="0"/>
            <a:buNone/>
          </a:pPr>
          <a:r>
            <a:rPr lang="pt-BR" sz="2200" b="1" dirty="0">
              <a:highlight>
                <a:srgbClr val="E27674"/>
              </a:highlight>
            </a:rPr>
            <a:t>1.4</a:t>
          </a:r>
          <a:r>
            <a:rPr lang="pt-BR" sz="2200" b="1" dirty="0"/>
            <a:t> </a:t>
          </a:r>
          <a:r>
            <a:rPr lang="pt-BR" sz="2200" b="0" dirty="0"/>
            <a:t>Fonte maior</a:t>
          </a:r>
        </a:p>
      </dgm:t>
    </dgm:pt>
    <dgm:pt modelId="{706613B4-0733-4CA4-AD63-37664CDD47C9}" type="parTrans" cxnId="{FBAC029C-F4B0-485B-BFE9-CCEF629BCF9D}">
      <dgm:prSet/>
      <dgm:spPr/>
      <dgm:t>
        <a:bodyPr/>
        <a:lstStyle/>
        <a:p>
          <a:endParaRPr lang="pt-BR"/>
        </a:p>
      </dgm:t>
    </dgm:pt>
    <dgm:pt modelId="{5079DC4F-5799-4803-898F-6812F594577D}" type="sibTrans" cxnId="{FBAC029C-F4B0-485B-BFE9-CCEF629BCF9D}">
      <dgm:prSet/>
      <dgm:spPr/>
      <dgm:t>
        <a:bodyPr/>
        <a:lstStyle/>
        <a:p>
          <a:endParaRPr lang="pt-BR"/>
        </a:p>
      </dgm:t>
    </dgm:pt>
    <dgm:pt modelId="{B1BEED35-73E5-47F1-B6BF-D212B29ED797}">
      <dgm:prSet phldrT="[Texto]" custT="1"/>
      <dgm:spPr>
        <a:solidFill>
          <a:srgbClr val="D0D5DB">
            <a:alpha val="90000"/>
          </a:srgbClr>
        </a:solidFill>
      </dgm:spPr>
      <dgm:t>
        <a:bodyPr/>
        <a:lstStyle/>
        <a:p>
          <a:pPr>
            <a:lnSpc>
              <a:spcPct val="150000"/>
            </a:lnSpc>
            <a:buFont typeface="Arial" panose="020B0604020202020204" pitchFamily="34" charset="0"/>
            <a:buNone/>
          </a:pPr>
          <a:r>
            <a:rPr lang="pt-BR" sz="2200" b="1" dirty="0">
              <a:highlight>
                <a:srgbClr val="E27674"/>
              </a:highlight>
            </a:rPr>
            <a:t>1.8</a:t>
          </a:r>
          <a:r>
            <a:rPr lang="pt-BR" sz="2200" b="1" dirty="0"/>
            <a:t> </a:t>
          </a:r>
          <a:r>
            <a:rPr lang="pt-BR" sz="2200" b="0" dirty="0"/>
            <a:t>Espaços em branco para facilitar leitura</a:t>
          </a:r>
        </a:p>
      </dgm:t>
    </dgm:pt>
    <dgm:pt modelId="{DE0C7FE1-27F1-43C9-BF43-4A91C79DBF07}" type="parTrans" cxnId="{7A33A430-6473-47CD-ACD0-46ED87ECC31E}">
      <dgm:prSet/>
      <dgm:spPr/>
      <dgm:t>
        <a:bodyPr/>
        <a:lstStyle/>
        <a:p>
          <a:endParaRPr lang="pt-BR"/>
        </a:p>
      </dgm:t>
    </dgm:pt>
    <dgm:pt modelId="{B28668C1-8962-4ED3-8202-5706B7364857}" type="sibTrans" cxnId="{7A33A430-6473-47CD-ACD0-46ED87ECC31E}">
      <dgm:prSet/>
      <dgm:spPr/>
      <dgm:t>
        <a:bodyPr/>
        <a:lstStyle/>
        <a:p>
          <a:endParaRPr lang="pt-BR"/>
        </a:p>
      </dgm:t>
    </dgm:pt>
    <dgm:pt modelId="{9D91AC28-7E7F-49EF-BD94-3B66FE9827DC}">
      <dgm:prSet phldrT="[Texto]" custT="1"/>
      <dgm:spPr>
        <a:solidFill>
          <a:srgbClr val="D0D5DB">
            <a:alpha val="90000"/>
          </a:srgbClr>
        </a:solidFill>
      </dgm:spPr>
      <dgm:t>
        <a:bodyPr/>
        <a:lstStyle/>
        <a:p>
          <a:pPr>
            <a:lnSpc>
              <a:spcPct val="150000"/>
            </a:lnSpc>
            <a:buFont typeface="Arial" panose="020B0604020202020204" pitchFamily="34" charset="0"/>
            <a:buNone/>
          </a:pPr>
          <a:r>
            <a:rPr lang="pt-BR" sz="2200" b="1" dirty="0">
              <a:highlight>
                <a:srgbClr val="6A95E1"/>
              </a:highlight>
            </a:rPr>
            <a:t>5.1</a:t>
          </a:r>
          <a:r>
            <a:rPr lang="pt-BR" sz="2200" b="1" dirty="0"/>
            <a:t> </a:t>
          </a:r>
          <a:r>
            <a:rPr lang="pt-BR" sz="2200" b="0" dirty="0"/>
            <a:t>Elementos secundários suprimidos</a:t>
          </a:r>
        </a:p>
      </dgm:t>
    </dgm:pt>
    <dgm:pt modelId="{22322824-FEFE-4466-B1E2-35129B39F010}" type="parTrans" cxnId="{1ADD335E-E04E-4073-ADC7-94D8B28672DA}">
      <dgm:prSet/>
      <dgm:spPr/>
      <dgm:t>
        <a:bodyPr/>
        <a:lstStyle/>
        <a:p>
          <a:endParaRPr lang="pt-BR"/>
        </a:p>
      </dgm:t>
    </dgm:pt>
    <dgm:pt modelId="{96F917E9-1DBD-439C-AC72-9E16BB183614}" type="sibTrans" cxnId="{1ADD335E-E04E-4073-ADC7-94D8B28672DA}">
      <dgm:prSet/>
      <dgm:spPr/>
      <dgm:t>
        <a:bodyPr/>
        <a:lstStyle/>
        <a:p>
          <a:endParaRPr lang="pt-BR"/>
        </a:p>
      </dgm:t>
    </dgm:pt>
    <dgm:pt modelId="{95443A05-BC46-4C0F-9209-F1D000A0D97A}">
      <dgm:prSet phldrT="[Texto]" custT="1"/>
      <dgm:spPr>
        <a:solidFill>
          <a:srgbClr val="D0D5DB">
            <a:alpha val="90000"/>
          </a:srgbClr>
        </a:solidFill>
      </dgm:spPr>
      <dgm:t>
        <a:bodyPr/>
        <a:lstStyle/>
        <a:p>
          <a:pPr>
            <a:lnSpc>
              <a:spcPct val="150000"/>
            </a:lnSpc>
            <a:buFont typeface="Arial" panose="020B0604020202020204" pitchFamily="34" charset="0"/>
            <a:buNone/>
          </a:pPr>
          <a:r>
            <a:rPr lang="pt-BR" sz="2200" b="1" dirty="0">
              <a:highlight>
                <a:srgbClr val="6A95E1"/>
              </a:highlight>
            </a:rPr>
            <a:t>5.2</a:t>
          </a:r>
          <a:r>
            <a:rPr lang="pt-BR" sz="2200" b="1" dirty="0"/>
            <a:t> </a:t>
          </a:r>
          <a:r>
            <a:rPr lang="pt-BR" sz="2200" b="0" dirty="0"/>
            <a:t>Apresentar conteúdo necessário no momento</a:t>
          </a:r>
        </a:p>
      </dgm:t>
    </dgm:pt>
    <dgm:pt modelId="{FE7A3709-FE7F-4DE9-B402-965408B0DD62}" type="parTrans" cxnId="{D23BBA43-0780-4093-9369-5341268E19D0}">
      <dgm:prSet/>
      <dgm:spPr/>
      <dgm:t>
        <a:bodyPr/>
        <a:lstStyle/>
        <a:p>
          <a:endParaRPr lang="pt-BR"/>
        </a:p>
      </dgm:t>
    </dgm:pt>
    <dgm:pt modelId="{D8F616FA-3152-4F40-BEC7-16203BA7E4C5}" type="sibTrans" cxnId="{D23BBA43-0780-4093-9369-5341268E19D0}">
      <dgm:prSet/>
      <dgm:spPr/>
      <dgm:t>
        <a:bodyPr/>
        <a:lstStyle/>
        <a:p>
          <a:endParaRPr lang="pt-BR"/>
        </a:p>
      </dgm:t>
    </dgm:pt>
    <dgm:pt modelId="{C3432F4B-88BD-4D15-82D3-D5C9714F8033}">
      <dgm:prSet phldrT="[Texto]" custT="1"/>
      <dgm:spPr>
        <a:solidFill>
          <a:srgbClr val="D0D5DB">
            <a:alpha val="90000"/>
          </a:srgbClr>
        </a:solidFill>
      </dgm:spPr>
      <dgm:t>
        <a:bodyPr/>
        <a:lstStyle/>
        <a:p>
          <a:pPr>
            <a:lnSpc>
              <a:spcPct val="150000"/>
            </a:lnSpc>
            <a:buNone/>
          </a:pPr>
          <a:r>
            <a:rPr lang="pt-BR" sz="2200" b="1" dirty="0">
              <a:highlight>
                <a:srgbClr val="E27674"/>
              </a:highlight>
            </a:rPr>
            <a:t>1.20</a:t>
          </a:r>
          <a:r>
            <a:rPr lang="pt-BR" sz="2200" dirty="0"/>
            <a:t> Evite fundo branco puro. Use alternativas como cinza claro.</a:t>
          </a:r>
          <a:endParaRPr lang="pt-BR" sz="2200" b="0" dirty="0"/>
        </a:p>
      </dgm:t>
    </dgm:pt>
    <dgm:pt modelId="{82768FD3-5405-491B-852F-0C8FB8C84E03}" type="parTrans" cxnId="{B5833FF0-DB79-4DE5-9D51-DAF3139E6D2D}">
      <dgm:prSet/>
      <dgm:spPr/>
      <dgm:t>
        <a:bodyPr/>
        <a:lstStyle/>
        <a:p>
          <a:endParaRPr lang="pt-BR"/>
        </a:p>
      </dgm:t>
    </dgm:pt>
    <dgm:pt modelId="{9D8EACBC-AB3E-4D29-A5A8-BE30D4FB30DD}" type="sibTrans" cxnId="{B5833FF0-DB79-4DE5-9D51-DAF3139E6D2D}">
      <dgm:prSet/>
      <dgm:spPr/>
      <dgm:t>
        <a:bodyPr/>
        <a:lstStyle/>
        <a:p>
          <a:endParaRPr lang="pt-BR"/>
        </a:p>
      </dgm:t>
    </dgm:pt>
    <dgm:pt modelId="{10AC1890-D113-48A2-9AEC-32C135F28408}" type="pres">
      <dgm:prSet presAssocID="{F10AA7F6-4BF6-43F3-A330-45F7DB03102A}" presName="linear" presStyleCnt="0">
        <dgm:presLayoutVars>
          <dgm:dir/>
          <dgm:animLvl val="lvl"/>
          <dgm:resizeHandles val="exact"/>
        </dgm:presLayoutVars>
      </dgm:prSet>
      <dgm:spPr/>
    </dgm:pt>
    <dgm:pt modelId="{1D9E7A79-6E43-441E-9205-91F8F779BD64}" type="pres">
      <dgm:prSet presAssocID="{278569E2-A123-4DA7-BF5E-3C7FE11ED0D1}" presName="parentLin" presStyleCnt="0"/>
      <dgm:spPr/>
    </dgm:pt>
    <dgm:pt modelId="{BC8C598C-FB39-4541-B6F5-9F9D6A0CF5E1}" type="pres">
      <dgm:prSet presAssocID="{278569E2-A123-4DA7-BF5E-3C7FE11ED0D1}" presName="parentLeftMargin" presStyleLbl="node1" presStyleIdx="0" presStyleCnt="1"/>
      <dgm:spPr/>
    </dgm:pt>
    <dgm:pt modelId="{8FB10B40-758A-42BA-AED1-E4902AEAD289}" type="pres">
      <dgm:prSet presAssocID="{278569E2-A123-4DA7-BF5E-3C7FE11ED0D1}" presName="parentText" presStyleLbl="node1" presStyleIdx="0" presStyleCnt="1" custScaleX="91719" custScaleY="53260" custLinFactNeighborX="-14101" custLinFactNeighborY="-1334">
        <dgm:presLayoutVars>
          <dgm:chMax val="0"/>
          <dgm:bulletEnabled val="1"/>
        </dgm:presLayoutVars>
      </dgm:prSet>
      <dgm:spPr/>
    </dgm:pt>
    <dgm:pt modelId="{CEEFEBE4-8F53-4396-93D9-1F26433843AF}" type="pres">
      <dgm:prSet presAssocID="{278569E2-A123-4DA7-BF5E-3C7FE11ED0D1}" presName="negativeSpace" presStyleCnt="0"/>
      <dgm:spPr/>
    </dgm:pt>
    <dgm:pt modelId="{E087DDCD-726D-4990-9789-DAD6853E3D4B}" type="pres">
      <dgm:prSet presAssocID="{278569E2-A123-4DA7-BF5E-3C7FE11ED0D1}" presName="childText" presStyleLbl="conFgAcc1" presStyleIdx="0" presStyleCnt="1" custScaleY="93243" custLinFactNeighborX="940" custLinFactNeighborY="58589">
        <dgm:presLayoutVars>
          <dgm:bulletEnabled val="1"/>
        </dgm:presLayoutVars>
      </dgm:prSet>
      <dgm:spPr/>
    </dgm:pt>
  </dgm:ptLst>
  <dgm:cxnLst>
    <dgm:cxn modelId="{7D01520A-20ED-48F7-9DEC-BE4A7AF31C19}" type="presOf" srcId="{B1BEED35-73E5-47F1-B6BF-D212B29ED797}" destId="{E087DDCD-726D-4990-9789-DAD6853E3D4B}" srcOrd="0" destOrd="2" presId="urn:microsoft.com/office/officeart/2005/8/layout/list1"/>
    <dgm:cxn modelId="{2CA09212-8A04-4DE5-A29A-2F664EE19B17}" type="presOf" srcId="{103670EC-4EA8-4B8E-95F8-369557FF536A}" destId="{E087DDCD-726D-4990-9789-DAD6853E3D4B}" srcOrd="0" destOrd="0" presId="urn:microsoft.com/office/officeart/2005/8/layout/list1"/>
    <dgm:cxn modelId="{07BAAE24-9EA3-4718-8691-480002C585BB}" type="presOf" srcId="{278569E2-A123-4DA7-BF5E-3C7FE11ED0D1}" destId="{BC8C598C-FB39-4541-B6F5-9F9D6A0CF5E1}" srcOrd="0" destOrd="0" presId="urn:microsoft.com/office/officeart/2005/8/layout/list1"/>
    <dgm:cxn modelId="{EA998C29-8BA1-4395-896D-7C3E8BC8E0A3}" type="presOf" srcId="{C3432F4B-88BD-4D15-82D3-D5C9714F8033}" destId="{E087DDCD-726D-4990-9789-DAD6853E3D4B}" srcOrd="0" destOrd="3" presId="urn:microsoft.com/office/officeart/2005/8/layout/list1"/>
    <dgm:cxn modelId="{7A33A430-6473-47CD-ACD0-46ED87ECC31E}" srcId="{278569E2-A123-4DA7-BF5E-3C7FE11ED0D1}" destId="{B1BEED35-73E5-47F1-B6BF-D212B29ED797}" srcOrd="2" destOrd="0" parTransId="{DE0C7FE1-27F1-43C9-BF43-4A91C79DBF07}" sibTransId="{B28668C1-8962-4ED3-8202-5706B7364857}"/>
    <dgm:cxn modelId="{E04FC13E-4B5B-466E-8B32-8D409A7719C6}" type="presOf" srcId="{278569E2-A123-4DA7-BF5E-3C7FE11ED0D1}" destId="{8FB10B40-758A-42BA-AED1-E4902AEAD289}" srcOrd="1" destOrd="0" presId="urn:microsoft.com/office/officeart/2005/8/layout/list1"/>
    <dgm:cxn modelId="{1ADD335E-E04E-4073-ADC7-94D8B28672DA}" srcId="{278569E2-A123-4DA7-BF5E-3C7FE11ED0D1}" destId="{9D91AC28-7E7F-49EF-BD94-3B66FE9827DC}" srcOrd="4" destOrd="0" parTransId="{22322824-FEFE-4466-B1E2-35129B39F010}" sibTransId="{96F917E9-1DBD-439C-AC72-9E16BB183614}"/>
    <dgm:cxn modelId="{D23BBA43-0780-4093-9369-5341268E19D0}" srcId="{278569E2-A123-4DA7-BF5E-3C7FE11ED0D1}" destId="{95443A05-BC46-4C0F-9209-F1D000A0D97A}" srcOrd="5" destOrd="0" parTransId="{FE7A3709-FE7F-4DE9-B402-965408B0DD62}" sibTransId="{D8F616FA-3152-4F40-BEC7-16203BA7E4C5}"/>
    <dgm:cxn modelId="{F112FE43-70BD-4996-8429-A3143582F08D}" type="presOf" srcId="{F10AA7F6-4BF6-43F3-A330-45F7DB03102A}" destId="{10AC1890-D113-48A2-9AEC-32C135F28408}" srcOrd="0" destOrd="0" presId="urn:microsoft.com/office/officeart/2005/8/layout/list1"/>
    <dgm:cxn modelId="{522DD94A-526F-4E33-9776-9519EACEB913}" srcId="{F10AA7F6-4BF6-43F3-A330-45F7DB03102A}" destId="{278569E2-A123-4DA7-BF5E-3C7FE11ED0D1}" srcOrd="0" destOrd="0" parTransId="{30B2916F-3C40-49C2-B514-F542752D8948}" sibTransId="{7A86C500-F3EF-494E-81C8-6F8D257FB31E}"/>
    <dgm:cxn modelId="{5CE1C174-A169-4709-913D-28E58F06B779}" type="presOf" srcId="{9D91AC28-7E7F-49EF-BD94-3B66FE9827DC}" destId="{E087DDCD-726D-4990-9789-DAD6853E3D4B}" srcOrd="0" destOrd="4" presId="urn:microsoft.com/office/officeart/2005/8/layout/list1"/>
    <dgm:cxn modelId="{F2D2677A-67B1-4DD4-9E31-D316A04A132B}" type="presOf" srcId="{77DDE631-EF97-4BD7-9E68-28EF954AF673}" destId="{E087DDCD-726D-4990-9789-DAD6853E3D4B}" srcOrd="0" destOrd="1" presId="urn:microsoft.com/office/officeart/2005/8/layout/list1"/>
    <dgm:cxn modelId="{FBAC029C-F4B0-485B-BFE9-CCEF629BCF9D}" srcId="{278569E2-A123-4DA7-BF5E-3C7FE11ED0D1}" destId="{77DDE631-EF97-4BD7-9E68-28EF954AF673}" srcOrd="1" destOrd="0" parTransId="{706613B4-0733-4CA4-AD63-37664CDD47C9}" sibTransId="{5079DC4F-5799-4803-898F-6812F594577D}"/>
    <dgm:cxn modelId="{8A6DC69D-383C-4F51-92E6-77DFB0767F6C}" type="presOf" srcId="{95443A05-BC46-4C0F-9209-F1D000A0D97A}" destId="{E087DDCD-726D-4990-9789-DAD6853E3D4B}" srcOrd="0" destOrd="5" presId="urn:microsoft.com/office/officeart/2005/8/layout/list1"/>
    <dgm:cxn modelId="{8BD5A7E7-AC0C-4AFA-A9FB-03E449E7BC8F}" srcId="{278569E2-A123-4DA7-BF5E-3C7FE11ED0D1}" destId="{103670EC-4EA8-4B8E-95F8-369557FF536A}" srcOrd="0" destOrd="0" parTransId="{7D1C37DC-69A5-40D8-9FFB-0A79AF149AA7}" sibTransId="{ED583265-EC61-4D83-B8A6-A9354070002E}"/>
    <dgm:cxn modelId="{B5833FF0-DB79-4DE5-9D51-DAF3139E6D2D}" srcId="{278569E2-A123-4DA7-BF5E-3C7FE11ED0D1}" destId="{C3432F4B-88BD-4D15-82D3-D5C9714F8033}" srcOrd="3" destOrd="0" parTransId="{82768FD3-5405-491B-852F-0C8FB8C84E03}" sibTransId="{9D8EACBC-AB3E-4D29-A5A8-BE30D4FB30DD}"/>
    <dgm:cxn modelId="{B117FE6F-AE80-404E-8DE8-134C6DBE6E90}" type="presParOf" srcId="{10AC1890-D113-48A2-9AEC-32C135F28408}" destId="{1D9E7A79-6E43-441E-9205-91F8F779BD64}" srcOrd="0" destOrd="0" presId="urn:microsoft.com/office/officeart/2005/8/layout/list1"/>
    <dgm:cxn modelId="{D997D9A0-BCCE-4F61-8ED7-D153A76CCD75}" type="presParOf" srcId="{1D9E7A79-6E43-441E-9205-91F8F779BD64}" destId="{BC8C598C-FB39-4541-B6F5-9F9D6A0CF5E1}" srcOrd="0" destOrd="0" presId="urn:microsoft.com/office/officeart/2005/8/layout/list1"/>
    <dgm:cxn modelId="{9E066BF7-D8D7-4640-B2C1-36346CCBE862}" type="presParOf" srcId="{1D9E7A79-6E43-441E-9205-91F8F779BD64}" destId="{8FB10B40-758A-42BA-AED1-E4902AEAD289}" srcOrd="1" destOrd="0" presId="urn:microsoft.com/office/officeart/2005/8/layout/list1"/>
    <dgm:cxn modelId="{3C2CE6F8-C2CC-4467-9360-73CE93EB900D}" type="presParOf" srcId="{10AC1890-D113-48A2-9AEC-32C135F28408}" destId="{CEEFEBE4-8F53-4396-93D9-1F26433843AF}" srcOrd="1" destOrd="0" presId="urn:microsoft.com/office/officeart/2005/8/layout/list1"/>
    <dgm:cxn modelId="{971FB253-4638-4D66-822E-F1B0ADAEABEE}" type="presParOf" srcId="{10AC1890-D113-48A2-9AEC-32C135F28408}" destId="{E087DDCD-726D-4990-9789-DAD6853E3D4B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F10AA7F6-4BF6-43F3-A330-45F7DB03102A}" type="doc">
      <dgm:prSet loTypeId="urn:microsoft.com/office/officeart/2005/8/layout/list1" loCatId="list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278569E2-A123-4DA7-BF5E-3C7FE11ED0D1}">
      <dgm:prSet phldrT="[Texto]" custT="1"/>
      <dgm:spPr>
        <a:ln>
          <a:solidFill>
            <a:srgbClr val="01456B"/>
          </a:solidFill>
        </a:ln>
      </dgm:spPr>
      <dgm:t>
        <a:bodyPr/>
        <a:lstStyle/>
        <a:p>
          <a:r>
            <a:rPr lang="pt-BR" sz="3600" b="1" dirty="0">
              <a:latin typeface="+mn-lt"/>
              <a:ea typeface="Lato" panose="020F0502020204030203" pitchFamily="34" charset="0"/>
              <a:cs typeface="Lato" panose="020F0502020204030203" pitchFamily="34" charset="0"/>
            </a:rPr>
            <a:t>Slide 17 (dinâmica 3)</a:t>
          </a:r>
        </a:p>
      </dgm:t>
    </dgm:pt>
    <dgm:pt modelId="{30B2916F-3C40-49C2-B514-F542752D8948}" type="parTrans" cxnId="{522DD94A-526F-4E33-9776-9519EACEB913}">
      <dgm:prSet/>
      <dgm:spPr/>
      <dgm:t>
        <a:bodyPr/>
        <a:lstStyle/>
        <a:p>
          <a:endParaRPr lang="pt-BR"/>
        </a:p>
      </dgm:t>
    </dgm:pt>
    <dgm:pt modelId="{7A86C500-F3EF-494E-81C8-6F8D257FB31E}" type="sibTrans" cxnId="{522DD94A-526F-4E33-9776-9519EACEB913}">
      <dgm:prSet/>
      <dgm:spPr/>
      <dgm:t>
        <a:bodyPr/>
        <a:lstStyle/>
        <a:p>
          <a:endParaRPr lang="pt-BR"/>
        </a:p>
      </dgm:t>
    </dgm:pt>
    <dgm:pt modelId="{103670EC-4EA8-4B8E-95F8-369557FF536A}">
      <dgm:prSet phldrT="[Texto]" custT="1"/>
      <dgm:spPr>
        <a:solidFill>
          <a:srgbClr val="D0D5DB">
            <a:alpha val="90000"/>
          </a:srgbClr>
        </a:solidFill>
        <a:ln>
          <a:solidFill>
            <a:srgbClr val="94DF84"/>
          </a:solidFill>
        </a:ln>
      </dgm:spPr>
      <dgm:t>
        <a:bodyPr/>
        <a:lstStyle/>
        <a:p>
          <a:pPr>
            <a:lnSpc>
              <a:spcPct val="150000"/>
            </a:lnSpc>
            <a:buFont typeface="Arial" panose="020B0604020202020204" pitchFamily="34" charset="0"/>
            <a:buNone/>
          </a:pPr>
          <a:r>
            <a:rPr lang="pt-BR" sz="2200" b="1" dirty="0">
              <a:highlight>
                <a:srgbClr val="E27674"/>
              </a:highlight>
            </a:rPr>
            <a:t>1.2</a:t>
          </a:r>
          <a:r>
            <a:rPr lang="pt-BR" sz="2200" b="1" dirty="0"/>
            <a:t> </a:t>
          </a:r>
          <a:r>
            <a:rPr lang="pt-BR" sz="2200" b="0" dirty="0"/>
            <a:t>Organizar conteúdos em grupos</a:t>
          </a:r>
        </a:p>
      </dgm:t>
    </dgm:pt>
    <dgm:pt modelId="{7D1C37DC-69A5-40D8-9FFB-0A79AF149AA7}" type="parTrans" cxnId="{8BD5A7E7-AC0C-4AFA-A9FB-03E449E7BC8F}">
      <dgm:prSet/>
      <dgm:spPr/>
      <dgm:t>
        <a:bodyPr/>
        <a:lstStyle/>
        <a:p>
          <a:endParaRPr lang="pt-BR"/>
        </a:p>
      </dgm:t>
    </dgm:pt>
    <dgm:pt modelId="{ED583265-EC61-4D83-B8A6-A9354070002E}" type="sibTrans" cxnId="{8BD5A7E7-AC0C-4AFA-A9FB-03E449E7BC8F}">
      <dgm:prSet/>
      <dgm:spPr/>
      <dgm:t>
        <a:bodyPr/>
        <a:lstStyle/>
        <a:p>
          <a:endParaRPr lang="pt-BR"/>
        </a:p>
      </dgm:t>
    </dgm:pt>
    <dgm:pt modelId="{F33DF62B-447A-4207-A9E5-15AF10154555}">
      <dgm:prSet custT="1"/>
      <dgm:spPr>
        <a:ln>
          <a:solidFill>
            <a:srgbClr val="94DF84"/>
          </a:solidFill>
        </a:ln>
      </dgm:spPr>
      <dgm:t>
        <a:bodyPr/>
        <a:lstStyle/>
        <a:p>
          <a:pPr>
            <a:lnSpc>
              <a:spcPct val="150000"/>
            </a:lnSpc>
            <a:buFont typeface="Arial" panose="020B0604020202020204" pitchFamily="34" charset="0"/>
            <a:buNone/>
          </a:pPr>
          <a:r>
            <a:rPr lang="pt-BR" sz="2200" b="1" dirty="0">
              <a:highlight>
                <a:srgbClr val="E27674"/>
              </a:highlight>
            </a:rPr>
            <a:t>1.8</a:t>
          </a:r>
          <a:r>
            <a:rPr lang="pt-BR" sz="2200" b="1" dirty="0"/>
            <a:t> </a:t>
          </a:r>
          <a:r>
            <a:rPr lang="pt-BR" sz="2200" b="0" dirty="0"/>
            <a:t>Espaçamento entre itens da lista</a:t>
          </a:r>
        </a:p>
      </dgm:t>
    </dgm:pt>
    <dgm:pt modelId="{D4FC9991-D117-42D1-8B98-D14F7C07A994}" type="parTrans" cxnId="{4CC28149-F7AC-4227-8BC9-1EF121D97529}">
      <dgm:prSet/>
      <dgm:spPr/>
      <dgm:t>
        <a:bodyPr/>
        <a:lstStyle/>
        <a:p>
          <a:endParaRPr lang="pt-BR"/>
        </a:p>
      </dgm:t>
    </dgm:pt>
    <dgm:pt modelId="{4B25B827-42D8-4B81-810F-D11E07E0A9AF}" type="sibTrans" cxnId="{4CC28149-F7AC-4227-8BC9-1EF121D97529}">
      <dgm:prSet/>
      <dgm:spPr/>
      <dgm:t>
        <a:bodyPr/>
        <a:lstStyle/>
        <a:p>
          <a:endParaRPr lang="pt-BR"/>
        </a:p>
      </dgm:t>
    </dgm:pt>
    <dgm:pt modelId="{CB019C84-E4F5-484B-832B-0365AEC24880}">
      <dgm:prSet custT="1"/>
      <dgm:spPr>
        <a:ln>
          <a:solidFill>
            <a:srgbClr val="94DF84"/>
          </a:solidFill>
        </a:ln>
      </dgm:spPr>
      <dgm:t>
        <a:bodyPr/>
        <a:lstStyle/>
        <a:p>
          <a:pPr>
            <a:lnSpc>
              <a:spcPct val="150000"/>
            </a:lnSpc>
            <a:buFont typeface="Arial" panose="020B0604020202020204" pitchFamily="34" charset="0"/>
            <a:buNone/>
          </a:pPr>
          <a:r>
            <a:rPr lang="pt-BR" sz="2200" b="1" dirty="0">
              <a:highlight>
                <a:srgbClr val="94DF84"/>
              </a:highlight>
            </a:rPr>
            <a:t>4.3</a:t>
          </a:r>
          <a:r>
            <a:rPr lang="pt-BR" sz="2200" b="1" dirty="0"/>
            <a:t> </a:t>
          </a:r>
          <a:r>
            <a:rPr lang="pt-BR" sz="2200" b="0" dirty="0"/>
            <a:t>Ilustrar conceitos com imagens</a:t>
          </a:r>
        </a:p>
      </dgm:t>
    </dgm:pt>
    <dgm:pt modelId="{2FF33561-4072-48DE-A80B-69A57B7F6C9E}" type="parTrans" cxnId="{61BAFECD-E8A0-4131-B601-95323C664749}">
      <dgm:prSet/>
      <dgm:spPr/>
      <dgm:t>
        <a:bodyPr/>
        <a:lstStyle/>
        <a:p>
          <a:endParaRPr lang="pt-BR"/>
        </a:p>
      </dgm:t>
    </dgm:pt>
    <dgm:pt modelId="{93C3D367-6D57-4946-95BC-1AD1647E0CF8}" type="sibTrans" cxnId="{61BAFECD-E8A0-4131-B601-95323C664749}">
      <dgm:prSet/>
      <dgm:spPr/>
      <dgm:t>
        <a:bodyPr/>
        <a:lstStyle/>
        <a:p>
          <a:endParaRPr lang="pt-BR"/>
        </a:p>
      </dgm:t>
    </dgm:pt>
    <dgm:pt modelId="{50A0C40E-A400-421F-B792-1D357596358D}">
      <dgm:prSet custT="1"/>
      <dgm:spPr>
        <a:ln>
          <a:solidFill>
            <a:srgbClr val="94DF84"/>
          </a:solidFill>
        </a:ln>
      </dgm:spPr>
      <dgm:t>
        <a:bodyPr/>
        <a:lstStyle/>
        <a:p>
          <a:pPr>
            <a:lnSpc>
              <a:spcPct val="150000"/>
            </a:lnSpc>
            <a:buFont typeface="Arial" panose="020B0604020202020204" pitchFamily="34" charset="0"/>
            <a:buNone/>
          </a:pPr>
          <a:r>
            <a:rPr lang="pt-BR" sz="2200" b="1" dirty="0">
              <a:highlight>
                <a:srgbClr val="6A95E1"/>
              </a:highlight>
            </a:rPr>
            <a:t>5.5</a:t>
          </a:r>
          <a:r>
            <a:rPr lang="pt-BR" sz="2200" b="1" dirty="0"/>
            <a:t> </a:t>
          </a:r>
          <a:r>
            <a:rPr lang="pt-BR" sz="2200" b="0" dirty="0"/>
            <a:t>Focar a atenção em conteúdo específico</a:t>
          </a:r>
        </a:p>
      </dgm:t>
    </dgm:pt>
    <dgm:pt modelId="{2B906808-DDD2-4E26-8B4A-05405AE5A3B1}" type="parTrans" cxnId="{8BC90C1E-FED2-46B5-9E25-87A15B115C5A}">
      <dgm:prSet/>
      <dgm:spPr/>
      <dgm:t>
        <a:bodyPr/>
        <a:lstStyle/>
        <a:p>
          <a:endParaRPr lang="pt-BR"/>
        </a:p>
      </dgm:t>
    </dgm:pt>
    <dgm:pt modelId="{C22212F1-DEE5-44F2-AE2E-F371EFAB21F3}" type="sibTrans" cxnId="{8BC90C1E-FED2-46B5-9E25-87A15B115C5A}">
      <dgm:prSet/>
      <dgm:spPr/>
      <dgm:t>
        <a:bodyPr/>
        <a:lstStyle/>
        <a:p>
          <a:endParaRPr lang="pt-BR"/>
        </a:p>
      </dgm:t>
    </dgm:pt>
    <dgm:pt modelId="{EDE99F99-1BFB-4A8D-9CBD-1EB53A35174F}">
      <dgm:prSet custT="1"/>
      <dgm:spPr>
        <a:ln>
          <a:solidFill>
            <a:srgbClr val="94DF84"/>
          </a:solidFill>
        </a:ln>
      </dgm:spPr>
      <dgm:t>
        <a:bodyPr/>
        <a:lstStyle/>
        <a:p>
          <a:pPr>
            <a:lnSpc>
              <a:spcPct val="150000"/>
            </a:lnSpc>
            <a:buNone/>
          </a:pPr>
          <a:r>
            <a:rPr lang="pt-BR" sz="2200" b="1" dirty="0">
              <a:highlight>
                <a:srgbClr val="E27674"/>
              </a:highlight>
            </a:rPr>
            <a:t>1.20</a:t>
          </a:r>
          <a:r>
            <a:rPr lang="pt-BR" sz="2200" dirty="0"/>
            <a:t> Evite fundo branco puro. Use alternativas como cinza claro.</a:t>
          </a:r>
          <a:endParaRPr lang="pt-BR" sz="2200" b="0" dirty="0"/>
        </a:p>
      </dgm:t>
    </dgm:pt>
    <dgm:pt modelId="{67E120F3-8840-4C9C-9A14-3B514F4FDC15}" type="parTrans" cxnId="{78F5CE5F-7752-4AF8-B73E-F0636A9EA091}">
      <dgm:prSet/>
      <dgm:spPr/>
      <dgm:t>
        <a:bodyPr/>
        <a:lstStyle/>
        <a:p>
          <a:endParaRPr lang="pt-BR"/>
        </a:p>
      </dgm:t>
    </dgm:pt>
    <dgm:pt modelId="{11DB39E1-ACE2-4A58-B1F3-F3197E1CE627}" type="sibTrans" cxnId="{78F5CE5F-7752-4AF8-B73E-F0636A9EA091}">
      <dgm:prSet/>
      <dgm:spPr/>
      <dgm:t>
        <a:bodyPr/>
        <a:lstStyle/>
        <a:p>
          <a:endParaRPr lang="pt-BR"/>
        </a:p>
      </dgm:t>
    </dgm:pt>
    <dgm:pt modelId="{10AC1890-D113-48A2-9AEC-32C135F28408}" type="pres">
      <dgm:prSet presAssocID="{F10AA7F6-4BF6-43F3-A330-45F7DB03102A}" presName="linear" presStyleCnt="0">
        <dgm:presLayoutVars>
          <dgm:dir/>
          <dgm:animLvl val="lvl"/>
          <dgm:resizeHandles val="exact"/>
        </dgm:presLayoutVars>
      </dgm:prSet>
      <dgm:spPr/>
    </dgm:pt>
    <dgm:pt modelId="{1D9E7A79-6E43-441E-9205-91F8F779BD64}" type="pres">
      <dgm:prSet presAssocID="{278569E2-A123-4DA7-BF5E-3C7FE11ED0D1}" presName="parentLin" presStyleCnt="0"/>
      <dgm:spPr/>
    </dgm:pt>
    <dgm:pt modelId="{BC8C598C-FB39-4541-B6F5-9F9D6A0CF5E1}" type="pres">
      <dgm:prSet presAssocID="{278569E2-A123-4DA7-BF5E-3C7FE11ED0D1}" presName="parentLeftMargin" presStyleLbl="node1" presStyleIdx="0" presStyleCnt="1"/>
      <dgm:spPr/>
    </dgm:pt>
    <dgm:pt modelId="{8FB10B40-758A-42BA-AED1-E4902AEAD289}" type="pres">
      <dgm:prSet presAssocID="{278569E2-A123-4DA7-BF5E-3C7FE11ED0D1}" presName="parentText" presStyleLbl="node1" presStyleIdx="0" presStyleCnt="1" custScaleX="91719" custScaleY="53260" custLinFactNeighborX="-14101" custLinFactNeighborY="-1334">
        <dgm:presLayoutVars>
          <dgm:chMax val="0"/>
          <dgm:bulletEnabled val="1"/>
        </dgm:presLayoutVars>
      </dgm:prSet>
      <dgm:spPr/>
    </dgm:pt>
    <dgm:pt modelId="{CEEFEBE4-8F53-4396-93D9-1F26433843AF}" type="pres">
      <dgm:prSet presAssocID="{278569E2-A123-4DA7-BF5E-3C7FE11ED0D1}" presName="negativeSpace" presStyleCnt="0"/>
      <dgm:spPr/>
    </dgm:pt>
    <dgm:pt modelId="{E087DDCD-726D-4990-9789-DAD6853E3D4B}" type="pres">
      <dgm:prSet presAssocID="{278569E2-A123-4DA7-BF5E-3C7FE11ED0D1}" presName="childText" presStyleLbl="conFgAcc1" presStyleIdx="0" presStyleCnt="1" custScaleY="93243" custLinFactNeighborX="940" custLinFactNeighborY="58589">
        <dgm:presLayoutVars>
          <dgm:bulletEnabled val="1"/>
        </dgm:presLayoutVars>
      </dgm:prSet>
      <dgm:spPr/>
    </dgm:pt>
  </dgm:ptLst>
  <dgm:cxnLst>
    <dgm:cxn modelId="{3A631A0D-4A1A-47D9-9BB0-20D6B0B10E15}" type="presOf" srcId="{EDE99F99-1BFB-4A8D-9CBD-1EB53A35174F}" destId="{E087DDCD-726D-4990-9789-DAD6853E3D4B}" srcOrd="0" destOrd="2" presId="urn:microsoft.com/office/officeart/2005/8/layout/list1"/>
    <dgm:cxn modelId="{2CA09212-8A04-4DE5-A29A-2F664EE19B17}" type="presOf" srcId="{103670EC-4EA8-4B8E-95F8-369557FF536A}" destId="{E087DDCD-726D-4990-9789-DAD6853E3D4B}" srcOrd="0" destOrd="0" presId="urn:microsoft.com/office/officeart/2005/8/layout/list1"/>
    <dgm:cxn modelId="{8BC90C1E-FED2-46B5-9E25-87A15B115C5A}" srcId="{278569E2-A123-4DA7-BF5E-3C7FE11ED0D1}" destId="{50A0C40E-A400-421F-B792-1D357596358D}" srcOrd="4" destOrd="0" parTransId="{2B906808-DDD2-4E26-8B4A-05405AE5A3B1}" sibTransId="{C22212F1-DEE5-44F2-AE2E-F371EFAB21F3}"/>
    <dgm:cxn modelId="{07BAAE24-9EA3-4718-8691-480002C585BB}" type="presOf" srcId="{278569E2-A123-4DA7-BF5E-3C7FE11ED0D1}" destId="{BC8C598C-FB39-4541-B6F5-9F9D6A0CF5E1}" srcOrd="0" destOrd="0" presId="urn:microsoft.com/office/officeart/2005/8/layout/list1"/>
    <dgm:cxn modelId="{E04FC13E-4B5B-466E-8B32-8D409A7719C6}" type="presOf" srcId="{278569E2-A123-4DA7-BF5E-3C7FE11ED0D1}" destId="{8FB10B40-758A-42BA-AED1-E4902AEAD289}" srcOrd="1" destOrd="0" presId="urn:microsoft.com/office/officeart/2005/8/layout/list1"/>
    <dgm:cxn modelId="{78F5CE5F-7752-4AF8-B73E-F0636A9EA091}" srcId="{278569E2-A123-4DA7-BF5E-3C7FE11ED0D1}" destId="{EDE99F99-1BFB-4A8D-9CBD-1EB53A35174F}" srcOrd="2" destOrd="0" parTransId="{67E120F3-8840-4C9C-9A14-3B514F4FDC15}" sibTransId="{11DB39E1-ACE2-4A58-B1F3-F3197E1CE627}"/>
    <dgm:cxn modelId="{F112FE43-70BD-4996-8429-A3143582F08D}" type="presOf" srcId="{F10AA7F6-4BF6-43F3-A330-45F7DB03102A}" destId="{10AC1890-D113-48A2-9AEC-32C135F28408}" srcOrd="0" destOrd="0" presId="urn:microsoft.com/office/officeart/2005/8/layout/list1"/>
    <dgm:cxn modelId="{8F94BD45-6D4D-495C-8B6E-3C1702DA058B}" type="presOf" srcId="{50A0C40E-A400-421F-B792-1D357596358D}" destId="{E087DDCD-726D-4990-9789-DAD6853E3D4B}" srcOrd="0" destOrd="4" presId="urn:microsoft.com/office/officeart/2005/8/layout/list1"/>
    <dgm:cxn modelId="{4CC28149-F7AC-4227-8BC9-1EF121D97529}" srcId="{278569E2-A123-4DA7-BF5E-3C7FE11ED0D1}" destId="{F33DF62B-447A-4207-A9E5-15AF10154555}" srcOrd="1" destOrd="0" parTransId="{D4FC9991-D117-42D1-8B98-D14F7C07A994}" sibTransId="{4B25B827-42D8-4B81-810F-D11E07E0A9AF}"/>
    <dgm:cxn modelId="{522DD94A-526F-4E33-9776-9519EACEB913}" srcId="{F10AA7F6-4BF6-43F3-A330-45F7DB03102A}" destId="{278569E2-A123-4DA7-BF5E-3C7FE11ED0D1}" srcOrd="0" destOrd="0" parTransId="{30B2916F-3C40-49C2-B514-F542752D8948}" sibTransId="{7A86C500-F3EF-494E-81C8-6F8D257FB31E}"/>
    <dgm:cxn modelId="{E8733CCB-A33C-4D68-8094-1C6B5E2132BB}" type="presOf" srcId="{CB019C84-E4F5-484B-832B-0365AEC24880}" destId="{E087DDCD-726D-4990-9789-DAD6853E3D4B}" srcOrd="0" destOrd="3" presId="urn:microsoft.com/office/officeart/2005/8/layout/list1"/>
    <dgm:cxn modelId="{61BAFECD-E8A0-4131-B601-95323C664749}" srcId="{278569E2-A123-4DA7-BF5E-3C7FE11ED0D1}" destId="{CB019C84-E4F5-484B-832B-0365AEC24880}" srcOrd="3" destOrd="0" parTransId="{2FF33561-4072-48DE-A80B-69A57B7F6C9E}" sibTransId="{93C3D367-6D57-4946-95BC-1AD1647E0CF8}"/>
    <dgm:cxn modelId="{8BD5A7E7-AC0C-4AFA-A9FB-03E449E7BC8F}" srcId="{278569E2-A123-4DA7-BF5E-3C7FE11ED0D1}" destId="{103670EC-4EA8-4B8E-95F8-369557FF536A}" srcOrd="0" destOrd="0" parTransId="{7D1C37DC-69A5-40D8-9FFB-0A79AF149AA7}" sibTransId="{ED583265-EC61-4D83-B8A6-A9354070002E}"/>
    <dgm:cxn modelId="{E114D6F7-F08D-4C07-BB3A-CE895580C4C2}" type="presOf" srcId="{F33DF62B-447A-4207-A9E5-15AF10154555}" destId="{E087DDCD-726D-4990-9789-DAD6853E3D4B}" srcOrd="0" destOrd="1" presId="urn:microsoft.com/office/officeart/2005/8/layout/list1"/>
    <dgm:cxn modelId="{B117FE6F-AE80-404E-8DE8-134C6DBE6E90}" type="presParOf" srcId="{10AC1890-D113-48A2-9AEC-32C135F28408}" destId="{1D9E7A79-6E43-441E-9205-91F8F779BD64}" srcOrd="0" destOrd="0" presId="urn:microsoft.com/office/officeart/2005/8/layout/list1"/>
    <dgm:cxn modelId="{D997D9A0-BCCE-4F61-8ED7-D153A76CCD75}" type="presParOf" srcId="{1D9E7A79-6E43-441E-9205-91F8F779BD64}" destId="{BC8C598C-FB39-4541-B6F5-9F9D6A0CF5E1}" srcOrd="0" destOrd="0" presId="urn:microsoft.com/office/officeart/2005/8/layout/list1"/>
    <dgm:cxn modelId="{9E066BF7-D8D7-4640-B2C1-36346CCBE862}" type="presParOf" srcId="{1D9E7A79-6E43-441E-9205-91F8F779BD64}" destId="{8FB10B40-758A-42BA-AED1-E4902AEAD289}" srcOrd="1" destOrd="0" presId="urn:microsoft.com/office/officeart/2005/8/layout/list1"/>
    <dgm:cxn modelId="{3C2CE6F8-C2CC-4467-9360-73CE93EB900D}" type="presParOf" srcId="{10AC1890-D113-48A2-9AEC-32C135F28408}" destId="{CEEFEBE4-8F53-4396-93D9-1F26433843AF}" srcOrd="1" destOrd="0" presId="urn:microsoft.com/office/officeart/2005/8/layout/list1"/>
    <dgm:cxn modelId="{971FB253-4638-4D66-822E-F1B0ADAEABEE}" type="presParOf" srcId="{10AC1890-D113-48A2-9AEC-32C135F28408}" destId="{E087DDCD-726D-4990-9789-DAD6853E3D4B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F10AA7F6-4BF6-43F3-A330-45F7DB03102A}" type="doc">
      <dgm:prSet loTypeId="urn:microsoft.com/office/officeart/2005/8/layout/list1" loCatId="list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278569E2-A123-4DA7-BF5E-3C7FE11ED0D1}">
      <dgm:prSet phldrT="[Texto]" custT="1"/>
      <dgm:spPr>
        <a:ln>
          <a:solidFill>
            <a:srgbClr val="01456B"/>
          </a:solidFill>
        </a:ln>
      </dgm:spPr>
      <dgm:t>
        <a:bodyPr/>
        <a:lstStyle/>
        <a:p>
          <a:r>
            <a:rPr lang="pt-BR" sz="3600" b="1" dirty="0">
              <a:latin typeface="+mn-lt"/>
              <a:ea typeface="Lato" panose="020F0502020204030203" pitchFamily="34" charset="0"/>
              <a:cs typeface="Lato" panose="020F0502020204030203" pitchFamily="34" charset="0"/>
            </a:rPr>
            <a:t>Slide 19 (dinâmica 4)</a:t>
          </a:r>
        </a:p>
      </dgm:t>
    </dgm:pt>
    <dgm:pt modelId="{30B2916F-3C40-49C2-B514-F542752D8948}" type="parTrans" cxnId="{522DD94A-526F-4E33-9776-9519EACEB913}">
      <dgm:prSet/>
      <dgm:spPr/>
      <dgm:t>
        <a:bodyPr/>
        <a:lstStyle/>
        <a:p>
          <a:endParaRPr lang="pt-BR"/>
        </a:p>
      </dgm:t>
    </dgm:pt>
    <dgm:pt modelId="{7A86C500-F3EF-494E-81C8-6F8D257FB31E}" type="sibTrans" cxnId="{522DD94A-526F-4E33-9776-9519EACEB913}">
      <dgm:prSet/>
      <dgm:spPr/>
      <dgm:t>
        <a:bodyPr/>
        <a:lstStyle/>
        <a:p>
          <a:endParaRPr lang="pt-BR"/>
        </a:p>
      </dgm:t>
    </dgm:pt>
    <dgm:pt modelId="{103670EC-4EA8-4B8E-95F8-369557FF536A}">
      <dgm:prSet phldrT="[Texto]" custT="1"/>
      <dgm:spPr>
        <a:solidFill>
          <a:srgbClr val="D0D5DB">
            <a:alpha val="90000"/>
          </a:srgbClr>
        </a:solidFill>
      </dgm:spPr>
      <dgm:t>
        <a:bodyPr/>
        <a:lstStyle/>
        <a:p>
          <a:pPr>
            <a:lnSpc>
              <a:spcPct val="150000"/>
            </a:lnSpc>
            <a:buFont typeface="Arial" panose="020B0604020202020204" pitchFamily="34" charset="0"/>
            <a:buNone/>
          </a:pPr>
          <a:r>
            <a:rPr lang="pt-BR" sz="2200" b="1" dirty="0">
              <a:highlight>
                <a:srgbClr val="E27674"/>
              </a:highlight>
            </a:rPr>
            <a:t>1.4</a:t>
          </a:r>
          <a:r>
            <a:rPr lang="pt-BR" sz="2200" b="1" dirty="0"/>
            <a:t> </a:t>
          </a:r>
          <a:r>
            <a:rPr lang="pt-BR" sz="2200" b="0" dirty="0"/>
            <a:t>Fonte maior</a:t>
          </a:r>
        </a:p>
      </dgm:t>
    </dgm:pt>
    <dgm:pt modelId="{7D1C37DC-69A5-40D8-9FFB-0A79AF149AA7}" type="parTrans" cxnId="{8BD5A7E7-AC0C-4AFA-A9FB-03E449E7BC8F}">
      <dgm:prSet/>
      <dgm:spPr/>
      <dgm:t>
        <a:bodyPr/>
        <a:lstStyle/>
        <a:p>
          <a:endParaRPr lang="pt-BR"/>
        </a:p>
      </dgm:t>
    </dgm:pt>
    <dgm:pt modelId="{ED583265-EC61-4D83-B8A6-A9354070002E}" type="sibTrans" cxnId="{8BD5A7E7-AC0C-4AFA-A9FB-03E449E7BC8F}">
      <dgm:prSet/>
      <dgm:spPr/>
      <dgm:t>
        <a:bodyPr/>
        <a:lstStyle/>
        <a:p>
          <a:endParaRPr lang="pt-BR"/>
        </a:p>
      </dgm:t>
    </dgm:pt>
    <dgm:pt modelId="{CB019C84-E4F5-484B-832B-0365AEC24880}">
      <dgm:prSet custT="1"/>
      <dgm:spPr/>
      <dgm:t>
        <a:bodyPr/>
        <a:lstStyle/>
        <a:p>
          <a:pPr>
            <a:lnSpc>
              <a:spcPct val="150000"/>
            </a:lnSpc>
            <a:buFont typeface="Arial" panose="020B0604020202020204" pitchFamily="34" charset="0"/>
            <a:buNone/>
          </a:pPr>
          <a:r>
            <a:rPr lang="pt-BR" sz="2200" b="1" dirty="0">
              <a:highlight>
                <a:srgbClr val="E3AF6D"/>
              </a:highlight>
            </a:rPr>
            <a:t>2.13</a:t>
          </a:r>
          <a:r>
            <a:rPr lang="pt-BR" sz="2200" b="1" dirty="0"/>
            <a:t> </a:t>
          </a:r>
          <a:r>
            <a:rPr lang="pt-BR" sz="2200" b="0" dirty="0"/>
            <a:t>Estruturar links claramente</a:t>
          </a:r>
        </a:p>
      </dgm:t>
    </dgm:pt>
    <dgm:pt modelId="{2FF33561-4072-48DE-A80B-69A57B7F6C9E}" type="parTrans" cxnId="{61BAFECD-E8A0-4131-B601-95323C664749}">
      <dgm:prSet/>
      <dgm:spPr/>
      <dgm:t>
        <a:bodyPr/>
        <a:lstStyle/>
        <a:p>
          <a:endParaRPr lang="pt-BR"/>
        </a:p>
      </dgm:t>
    </dgm:pt>
    <dgm:pt modelId="{93C3D367-6D57-4946-95BC-1AD1647E0CF8}" type="sibTrans" cxnId="{61BAFECD-E8A0-4131-B601-95323C664749}">
      <dgm:prSet/>
      <dgm:spPr/>
      <dgm:t>
        <a:bodyPr/>
        <a:lstStyle/>
        <a:p>
          <a:endParaRPr lang="pt-BR"/>
        </a:p>
      </dgm:t>
    </dgm:pt>
    <dgm:pt modelId="{B2F430E4-3F33-416C-A738-65F1DB6881B8}">
      <dgm:prSet custT="1"/>
      <dgm:spPr/>
      <dgm:t>
        <a:bodyPr/>
        <a:lstStyle/>
        <a:p>
          <a:pPr>
            <a:lnSpc>
              <a:spcPct val="150000"/>
            </a:lnSpc>
            <a:buFont typeface="Arial" panose="020B0604020202020204" pitchFamily="34" charset="0"/>
            <a:buNone/>
          </a:pPr>
          <a:r>
            <a:rPr lang="pt-BR" sz="2200" b="1" dirty="0">
              <a:highlight>
                <a:srgbClr val="E27674"/>
              </a:highlight>
            </a:rPr>
            <a:t>1.15</a:t>
          </a:r>
          <a:r>
            <a:rPr lang="pt-BR" sz="2200" b="1" dirty="0"/>
            <a:t> </a:t>
          </a:r>
          <a:r>
            <a:rPr lang="pt-BR" sz="2200" b="0" dirty="0"/>
            <a:t>Usar cores suaves, evitar forte contraste</a:t>
          </a:r>
        </a:p>
      </dgm:t>
    </dgm:pt>
    <dgm:pt modelId="{550DEFA4-E401-47A6-98AF-41170B496A32}" type="parTrans" cxnId="{FC863172-57F1-489A-9D82-56B60140C05B}">
      <dgm:prSet/>
      <dgm:spPr/>
      <dgm:t>
        <a:bodyPr/>
        <a:lstStyle/>
        <a:p>
          <a:endParaRPr lang="pt-BR"/>
        </a:p>
      </dgm:t>
    </dgm:pt>
    <dgm:pt modelId="{B8A24711-0D8E-419C-9820-5E190F8DEE02}" type="sibTrans" cxnId="{FC863172-57F1-489A-9D82-56B60140C05B}">
      <dgm:prSet/>
      <dgm:spPr/>
      <dgm:t>
        <a:bodyPr/>
        <a:lstStyle/>
        <a:p>
          <a:endParaRPr lang="pt-BR"/>
        </a:p>
      </dgm:t>
    </dgm:pt>
    <dgm:pt modelId="{B93AAF40-FCF5-4BE7-92A8-CFA2DAF91579}">
      <dgm:prSet custT="1"/>
      <dgm:spPr/>
      <dgm:t>
        <a:bodyPr/>
        <a:lstStyle/>
        <a:p>
          <a:pPr>
            <a:lnSpc>
              <a:spcPct val="150000"/>
            </a:lnSpc>
            <a:buFont typeface="Arial" panose="020B0604020202020204" pitchFamily="34" charset="0"/>
            <a:buNone/>
          </a:pPr>
          <a:r>
            <a:rPr lang="pt-BR" sz="2200" b="1" dirty="0">
              <a:highlight>
                <a:srgbClr val="E27674"/>
              </a:highlight>
            </a:rPr>
            <a:t>1.20</a:t>
          </a:r>
          <a:r>
            <a:rPr lang="pt-BR" sz="2200" dirty="0"/>
            <a:t> Evite fundo branco puro. Use alternativas como cinza claro.</a:t>
          </a:r>
          <a:endParaRPr lang="pt-BR" sz="2200" b="1" dirty="0"/>
        </a:p>
      </dgm:t>
    </dgm:pt>
    <dgm:pt modelId="{30C8D129-A9CE-447F-9711-2856F406A791}" type="parTrans" cxnId="{EAEEA8CB-06B5-43B2-B1BC-E5A1BA19E7FC}">
      <dgm:prSet/>
      <dgm:spPr/>
      <dgm:t>
        <a:bodyPr/>
        <a:lstStyle/>
        <a:p>
          <a:endParaRPr lang="pt-BR"/>
        </a:p>
      </dgm:t>
    </dgm:pt>
    <dgm:pt modelId="{CD0FE946-B4F1-407D-BD54-C79D62F4A4BB}" type="sibTrans" cxnId="{EAEEA8CB-06B5-43B2-B1BC-E5A1BA19E7FC}">
      <dgm:prSet/>
      <dgm:spPr/>
      <dgm:t>
        <a:bodyPr/>
        <a:lstStyle/>
        <a:p>
          <a:endParaRPr lang="pt-BR"/>
        </a:p>
      </dgm:t>
    </dgm:pt>
    <dgm:pt modelId="{96F52105-06BB-4155-85A4-DC99D031222E}">
      <dgm:prSet custT="1"/>
      <dgm:spPr/>
      <dgm:t>
        <a:bodyPr/>
        <a:lstStyle/>
        <a:p>
          <a:pPr>
            <a:lnSpc>
              <a:spcPct val="150000"/>
            </a:lnSpc>
            <a:buFont typeface="Arial" panose="020B0604020202020204" pitchFamily="34" charset="0"/>
            <a:buNone/>
          </a:pPr>
          <a:r>
            <a:rPr lang="pt-BR" sz="2200" b="1" dirty="0">
              <a:highlight>
                <a:srgbClr val="E3AF6D"/>
              </a:highlight>
            </a:rPr>
            <a:t>2.14</a:t>
          </a:r>
          <a:r>
            <a:rPr lang="pt-BR" sz="2200" b="1" dirty="0"/>
            <a:t> </a:t>
          </a:r>
          <a:r>
            <a:rPr lang="pt-BR" sz="2200" b="0" dirty="0"/>
            <a:t>Usar underline apenas para links</a:t>
          </a:r>
        </a:p>
      </dgm:t>
    </dgm:pt>
    <dgm:pt modelId="{84930600-A56D-41F9-A58F-64D6166FCCAD}" type="parTrans" cxnId="{E2838080-343D-41D3-B8EB-BAB00129A386}">
      <dgm:prSet/>
      <dgm:spPr/>
      <dgm:t>
        <a:bodyPr/>
        <a:lstStyle/>
        <a:p>
          <a:endParaRPr lang="pt-BR"/>
        </a:p>
      </dgm:t>
    </dgm:pt>
    <dgm:pt modelId="{7F376C0E-9C91-4F29-A9FA-C357E8F0F30B}" type="sibTrans" cxnId="{E2838080-343D-41D3-B8EB-BAB00129A386}">
      <dgm:prSet/>
      <dgm:spPr/>
      <dgm:t>
        <a:bodyPr/>
        <a:lstStyle/>
        <a:p>
          <a:endParaRPr lang="pt-BR"/>
        </a:p>
      </dgm:t>
    </dgm:pt>
    <dgm:pt modelId="{F308D9F5-F1C9-46FC-B987-2896F0E14715}">
      <dgm:prSet custT="1"/>
      <dgm:spPr/>
      <dgm:t>
        <a:bodyPr/>
        <a:lstStyle/>
        <a:p>
          <a:pPr>
            <a:lnSpc>
              <a:spcPct val="150000"/>
            </a:lnSpc>
            <a:buFont typeface="Arial" panose="020B0604020202020204" pitchFamily="34" charset="0"/>
            <a:buNone/>
          </a:pPr>
          <a:r>
            <a:rPr lang="pt-BR" sz="2200" b="1" dirty="0">
              <a:highlight>
                <a:srgbClr val="E3AF6D"/>
              </a:highlight>
            </a:rPr>
            <a:t>2.15</a:t>
          </a:r>
          <a:r>
            <a:rPr lang="pt-BR" sz="2200" b="1" dirty="0"/>
            <a:t> </a:t>
          </a:r>
          <a:r>
            <a:rPr lang="pt-BR" sz="2200" b="0" dirty="0"/>
            <a:t>Fornecer indicação de recurso multimodal</a:t>
          </a:r>
        </a:p>
      </dgm:t>
    </dgm:pt>
    <dgm:pt modelId="{C7308090-291E-4864-85DB-6DF808B66AA5}" type="parTrans" cxnId="{7D879B1E-4714-4346-AD4C-81AC044FD71F}">
      <dgm:prSet/>
      <dgm:spPr/>
      <dgm:t>
        <a:bodyPr/>
        <a:lstStyle/>
        <a:p>
          <a:endParaRPr lang="pt-BR"/>
        </a:p>
      </dgm:t>
    </dgm:pt>
    <dgm:pt modelId="{0443FD9A-B2FC-4520-A5EE-5217DB8BF551}" type="sibTrans" cxnId="{7D879B1E-4714-4346-AD4C-81AC044FD71F}">
      <dgm:prSet/>
      <dgm:spPr/>
      <dgm:t>
        <a:bodyPr/>
        <a:lstStyle/>
        <a:p>
          <a:endParaRPr lang="pt-BR"/>
        </a:p>
      </dgm:t>
    </dgm:pt>
    <dgm:pt modelId="{10AC1890-D113-48A2-9AEC-32C135F28408}" type="pres">
      <dgm:prSet presAssocID="{F10AA7F6-4BF6-43F3-A330-45F7DB03102A}" presName="linear" presStyleCnt="0">
        <dgm:presLayoutVars>
          <dgm:dir/>
          <dgm:animLvl val="lvl"/>
          <dgm:resizeHandles val="exact"/>
        </dgm:presLayoutVars>
      </dgm:prSet>
      <dgm:spPr/>
    </dgm:pt>
    <dgm:pt modelId="{1D9E7A79-6E43-441E-9205-91F8F779BD64}" type="pres">
      <dgm:prSet presAssocID="{278569E2-A123-4DA7-BF5E-3C7FE11ED0D1}" presName="parentLin" presStyleCnt="0"/>
      <dgm:spPr/>
    </dgm:pt>
    <dgm:pt modelId="{BC8C598C-FB39-4541-B6F5-9F9D6A0CF5E1}" type="pres">
      <dgm:prSet presAssocID="{278569E2-A123-4DA7-BF5E-3C7FE11ED0D1}" presName="parentLeftMargin" presStyleLbl="node1" presStyleIdx="0" presStyleCnt="1"/>
      <dgm:spPr/>
    </dgm:pt>
    <dgm:pt modelId="{8FB10B40-758A-42BA-AED1-E4902AEAD289}" type="pres">
      <dgm:prSet presAssocID="{278569E2-A123-4DA7-BF5E-3C7FE11ED0D1}" presName="parentText" presStyleLbl="node1" presStyleIdx="0" presStyleCnt="1" custScaleX="91719" custScaleY="53260" custLinFactNeighborX="-14101" custLinFactNeighborY="-1334">
        <dgm:presLayoutVars>
          <dgm:chMax val="0"/>
          <dgm:bulletEnabled val="1"/>
        </dgm:presLayoutVars>
      </dgm:prSet>
      <dgm:spPr/>
    </dgm:pt>
    <dgm:pt modelId="{CEEFEBE4-8F53-4396-93D9-1F26433843AF}" type="pres">
      <dgm:prSet presAssocID="{278569E2-A123-4DA7-BF5E-3C7FE11ED0D1}" presName="negativeSpace" presStyleCnt="0"/>
      <dgm:spPr/>
    </dgm:pt>
    <dgm:pt modelId="{E087DDCD-726D-4990-9789-DAD6853E3D4B}" type="pres">
      <dgm:prSet presAssocID="{278569E2-A123-4DA7-BF5E-3C7FE11ED0D1}" presName="childText" presStyleLbl="conFgAcc1" presStyleIdx="0" presStyleCnt="1" custScaleY="93243" custLinFactNeighborX="940" custLinFactNeighborY="58589">
        <dgm:presLayoutVars>
          <dgm:bulletEnabled val="1"/>
        </dgm:presLayoutVars>
      </dgm:prSet>
      <dgm:spPr/>
    </dgm:pt>
  </dgm:ptLst>
  <dgm:cxnLst>
    <dgm:cxn modelId="{2CA09212-8A04-4DE5-A29A-2F664EE19B17}" type="presOf" srcId="{103670EC-4EA8-4B8E-95F8-369557FF536A}" destId="{E087DDCD-726D-4990-9789-DAD6853E3D4B}" srcOrd="0" destOrd="0" presId="urn:microsoft.com/office/officeart/2005/8/layout/list1"/>
    <dgm:cxn modelId="{7D879B1E-4714-4346-AD4C-81AC044FD71F}" srcId="{278569E2-A123-4DA7-BF5E-3C7FE11ED0D1}" destId="{F308D9F5-F1C9-46FC-B987-2896F0E14715}" srcOrd="5" destOrd="0" parTransId="{C7308090-291E-4864-85DB-6DF808B66AA5}" sibTransId="{0443FD9A-B2FC-4520-A5EE-5217DB8BF551}"/>
    <dgm:cxn modelId="{07BAAE24-9EA3-4718-8691-480002C585BB}" type="presOf" srcId="{278569E2-A123-4DA7-BF5E-3C7FE11ED0D1}" destId="{BC8C598C-FB39-4541-B6F5-9F9D6A0CF5E1}" srcOrd="0" destOrd="0" presId="urn:microsoft.com/office/officeart/2005/8/layout/list1"/>
    <dgm:cxn modelId="{E04FC13E-4B5B-466E-8B32-8D409A7719C6}" type="presOf" srcId="{278569E2-A123-4DA7-BF5E-3C7FE11ED0D1}" destId="{8FB10B40-758A-42BA-AED1-E4902AEAD289}" srcOrd="1" destOrd="0" presId="urn:microsoft.com/office/officeart/2005/8/layout/list1"/>
    <dgm:cxn modelId="{F112FE43-70BD-4996-8429-A3143582F08D}" type="presOf" srcId="{F10AA7F6-4BF6-43F3-A330-45F7DB03102A}" destId="{10AC1890-D113-48A2-9AEC-32C135F28408}" srcOrd="0" destOrd="0" presId="urn:microsoft.com/office/officeart/2005/8/layout/list1"/>
    <dgm:cxn modelId="{522DD94A-526F-4E33-9776-9519EACEB913}" srcId="{F10AA7F6-4BF6-43F3-A330-45F7DB03102A}" destId="{278569E2-A123-4DA7-BF5E-3C7FE11ED0D1}" srcOrd="0" destOrd="0" parTransId="{30B2916F-3C40-49C2-B514-F542752D8948}" sibTransId="{7A86C500-F3EF-494E-81C8-6F8D257FB31E}"/>
    <dgm:cxn modelId="{CC52736E-B127-4610-8921-EDAD1C8B0C40}" type="presOf" srcId="{96F52105-06BB-4155-85A4-DC99D031222E}" destId="{E087DDCD-726D-4990-9789-DAD6853E3D4B}" srcOrd="0" destOrd="4" presId="urn:microsoft.com/office/officeart/2005/8/layout/list1"/>
    <dgm:cxn modelId="{FC863172-57F1-489A-9D82-56B60140C05B}" srcId="{278569E2-A123-4DA7-BF5E-3C7FE11ED0D1}" destId="{B2F430E4-3F33-416C-A738-65F1DB6881B8}" srcOrd="1" destOrd="0" parTransId="{550DEFA4-E401-47A6-98AF-41170B496A32}" sibTransId="{B8A24711-0D8E-419C-9820-5E190F8DEE02}"/>
    <dgm:cxn modelId="{7043BD75-2CC9-4AF1-BBC9-36AA11832B28}" type="presOf" srcId="{B2F430E4-3F33-416C-A738-65F1DB6881B8}" destId="{E087DDCD-726D-4990-9789-DAD6853E3D4B}" srcOrd="0" destOrd="1" presId="urn:microsoft.com/office/officeart/2005/8/layout/list1"/>
    <dgm:cxn modelId="{E2838080-343D-41D3-B8EB-BAB00129A386}" srcId="{278569E2-A123-4DA7-BF5E-3C7FE11ED0D1}" destId="{96F52105-06BB-4155-85A4-DC99D031222E}" srcOrd="4" destOrd="0" parTransId="{84930600-A56D-41F9-A58F-64D6166FCCAD}" sibTransId="{7F376C0E-9C91-4F29-A9FA-C357E8F0F30B}"/>
    <dgm:cxn modelId="{AD964A95-2945-437D-A212-44F2D01B4B1F}" type="presOf" srcId="{F308D9F5-F1C9-46FC-B987-2896F0E14715}" destId="{E087DDCD-726D-4990-9789-DAD6853E3D4B}" srcOrd="0" destOrd="5" presId="urn:microsoft.com/office/officeart/2005/8/layout/list1"/>
    <dgm:cxn modelId="{960F15CB-9EED-45BB-A9B0-CB78E028B20A}" type="presOf" srcId="{B93AAF40-FCF5-4BE7-92A8-CFA2DAF91579}" destId="{E087DDCD-726D-4990-9789-DAD6853E3D4B}" srcOrd="0" destOrd="2" presId="urn:microsoft.com/office/officeart/2005/8/layout/list1"/>
    <dgm:cxn modelId="{E8733CCB-A33C-4D68-8094-1C6B5E2132BB}" type="presOf" srcId="{CB019C84-E4F5-484B-832B-0365AEC24880}" destId="{E087DDCD-726D-4990-9789-DAD6853E3D4B}" srcOrd="0" destOrd="3" presId="urn:microsoft.com/office/officeart/2005/8/layout/list1"/>
    <dgm:cxn modelId="{EAEEA8CB-06B5-43B2-B1BC-E5A1BA19E7FC}" srcId="{278569E2-A123-4DA7-BF5E-3C7FE11ED0D1}" destId="{B93AAF40-FCF5-4BE7-92A8-CFA2DAF91579}" srcOrd="2" destOrd="0" parTransId="{30C8D129-A9CE-447F-9711-2856F406A791}" sibTransId="{CD0FE946-B4F1-407D-BD54-C79D62F4A4BB}"/>
    <dgm:cxn modelId="{61BAFECD-E8A0-4131-B601-95323C664749}" srcId="{278569E2-A123-4DA7-BF5E-3C7FE11ED0D1}" destId="{CB019C84-E4F5-484B-832B-0365AEC24880}" srcOrd="3" destOrd="0" parTransId="{2FF33561-4072-48DE-A80B-69A57B7F6C9E}" sibTransId="{93C3D367-6D57-4946-95BC-1AD1647E0CF8}"/>
    <dgm:cxn modelId="{8BD5A7E7-AC0C-4AFA-A9FB-03E449E7BC8F}" srcId="{278569E2-A123-4DA7-BF5E-3C7FE11ED0D1}" destId="{103670EC-4EA8-4B8E-95F8-369557FF536A}" srcOrd="0" destOrd="0" parTransId="{7D1C37DC-69A5-40D8-9FFB-0A79AF149AA7}" sibTransId="{ED583265-EC61-4D83-B8A6-A9354070002E}"/>
    <dgm:cxn modelId="{B117FE6F-AE80-404E-8DE8-134C6DBE6E90}" type="presParOf" srcId="{10AC1890-D113-48A2-9AEC-32C135F28408}" destId="{1D9E7A79-6E43-441E-9205-91F8F779BD64}" srcOrd="0" destOrd="0" presId="urn:microsoft.com/office/officeart/2005/8/layout/list1"/>
    <dgm:cxn modelId="{D997D9A0-BCCE-4F61-8ED7-D153A76CCD75}" type="presParOf" srcId="{1D9E7A79-6E43-441E-9205-91F8F779BD64}" destId="{BC8C598C-FB39-4541-B6F5-9F9D6A0CF5E1}" srcOrd="0" destOrd="0" presId="urn:microsoft.com/office/officeart/2005/8/layout/list1"/>
    <dgm:cxn modelId="{9E066BF7-D8D7-4640-B2C1-36346CCBE862}" type="presParOf" srcId="{1D9E7A79-6E43-441E-9205-91F8F779BD64}" destId="{8FB10B40-758A-42BA-AED1-E4902AEAD289}" srcOrd="1" destOrd="0" presId="urn:microsoft.com/office/officeart/2005/8/layout/list1"/>
    <dgm:cxn modelId="{3C2CE6F8-C2CC-4467-9360-73CE93EB900D}" type="presParOf" srcId="{10AC1890-D113-48A2-9AEC-32C135F28408}" destId="{CEEFEBE4-8F53-4396-93D9-1F26433843AF}" srcOrd="1" destOrd="0" presId="urn:microsoft.com/office/officeart/2005/8/layout/list1"/>
    <dgm:cxn modelId="{971FB253-4638-4D66-822E-F1B0ADAEABEE}" type="presParOf" srcId="{10AC1890-D113-48A2-9AEC-32C135F28408}" destId="{E087DDCD-726D-4990-9789-DAD6853E3D4B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F10AA7F6-4BF6-43F3-A330-45F7DB03102A}" type="doc">
      <dgm:prSet loTypeId="urn:microsoft.com/office/officeart/2005/8/layout/list1" loCatId="list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278569E2-A123-4DA7-BF5E-3C7FE11ED0D1}">
      <dgm:prSet phldrT="[Texto]" custT="1"/>
      <dgm:spPr>
        <a:ln>
          <a:solidFill>
            <a:srgbClr val="01456B"/>
          </a:solidFill>
        </a:ln>
      </dgm:spPr>
      <dgm:t>
        <a:bodyPr/>
        <a:lstStyle/>
        <a:p>
          <a:r>
            <a:rPr lang="pt-BR" sz="3600" b="1" dirty="0">
              <a:latin typeface="+mn-lt"/>
              <a:ea typeface="Lato" panose="020F0502020204030203" pitchFamily="34" charset="0"/>
              <a:cs typeface="Lato" panose="020F0502020204030203" pitchFamily="34" charset="0"/>
            </a:rPr>
            <a:t>Slide 22 (dinâmica 5)</a:t>
          </a:r>
        </a:p>
      </dgm:t>
    </dgm:pt>
    <dgm:pt modelId="{30B2916F-3C40-49C2-B514-F542752D8948}" type="parTrans" cxnId="{522DD94A-526F-4E33-9776-9519EACEB913}">
      <dgm:prSet/>
      <dgm:spPr/>
      <dgm:t>
        <a:bodyPr/>
        <a:lstStyle/>
        <a:p>
          <a:endParaRPr lang="pt-BR"/>
        </a:p>
      </dgm:t>
    </dgm:pt>
    <dgm:pt modelId="{7A86C500-F3EF-494E-81C8-6F8D257FB31E}" type="sibTrans" cxnId="{522DD94A-526F-4E33-9776-9519EACEB913}">
      <dgm:prSet/>
      <dgm:spPr/>
      <dgm:t>
        <a:bodyPr/>
        <a:lstStyle/>
        <a:p>
          <a:endParaRPr lang="pt-BR"/>
        </a:p>
      </dgm:t>
    </dgm:pt>
    <dgm:pt modelId="{103670EC-4EA8-4B8E-95F8-369557FF536A}">
      <dgm:prSet phldrT="[Texto]" custT="1"/>
      <dgm:spPr>
        <a:solidFill>
          <a:srgbClr val="D0D5DB">
            <a:alpha val="90000"/>
          </a:srgbClr>
        </a:solidFill>
      </dgm:spPr>
      <dgm:t>
        <a:bodyPr/>
        <a:lstStyle/>
        <a:p>
          <a:pPr>
            <a:lnSpc>
              <a:spcPct val="150000"/>
            </a:lnSpc>
            <a:buFont typeface="Arial" panose="020B0604020202020204" pitchFamily="34" charset="0"/>
            <a:buNone/>
          </a:pPr>
          <a:r>
            <a:rPr lang="pt-BR" sz="2200" b="1" dirty="0">
              <a:highlight>
                <a:srgbClr val="E27674"/>
              </a:highlight>
            </a:rPr>
            <a:t>1.2</a:t>
          </a:r>
          <a:r>
            <a:rPr lang="pt-BR" sz="2200" b="1" dirty="0"/>
            <a:t> </a:t>
          </a:r>
          <a:r>
            <a:rPr lang="pt-BR" sz="2200" b="0" dirty="0"/>
            <a:t>Organizar conteúdos em grupos, evitar longos “parágrafos”</a:t>
          </a:r>
        </a:p>
      </dgm:t>
    </dgm:pt>
    <dgm:pt modelId="{7D1C37DC-69A5-40D8-9FFB-0A79AF149AA7}" type="parTrans" cxnId="{8BD5A7E7-AC0C-4AFA-A9FB-03E449E7BC8F}">
      <dgm:prSet/>
      <dgm:spPr/>
      <dgm:t>
        <a:bodyPr/>
        <a:lstStyle/>
        <a:p>
          <a:endParaRPr lang="pt-BR"/>
        </a:p>
      </dgm:t>
    </dgm:pt>
    <dgm:pt modelId="{ED583265-EC61-4D83-B8A6-A9354070002E}" type="sibTrans" cxnId="{8BD5A7E7-AC0C-4AFA-A9FB-03E449E7BC8F}">
      <dgm:prSet/>
      <dgm:spPr/>
      <dgm:t>
        <a:bodyPr/>
        <a:lstStyle/>
        <a:p>
          <a:endParaRPr lang="pt-BR"/>
        </a:p>
      </dgm:t>
    </dgm:pt>
    <dgm:pt modelId="{3DD9C3E8-9637-4D05-BF91-0015690CDA92}">
      <dgm:prSet custT="1"/>
      <dgm:spPr/>
      <dgm:t>
        <a:bodyPr/>
        <a:lstStyle/>
        <a:p>
          <a:pPr>
            <a:lnSpc>
              <a:spcPct val="150000"/>
            </a:lnSpc>
            <a:buFont typeface="Arial" panose="020B0604020202020204" pitchFamily="34" charset="0"/>
            <a:buNone/>
          </a:pPr>
          <a:r>
            <a:rPr lang="pt-BR" sz="2200" b="1" dirty="0">
              <a:highlight>
                <a:srgbClr val="E27674"/>
              </a:highlight>
            </a:rPr>
            <a:t>1.4</a:t>
          </a:r>
          <a:r>
            <a:rPr lang="pt-BR" sz="2200" b="1" dirty="0"/>
            <a:t> </a:t>
          </a:r>
          <a:r>
            <a:rPr lang="pt-BR" sz="2200" b="0" dirty="0"/>
            <a:t>Fonte maior</a:t>
          </a:r>
        </a:p>
      </dgm:t>
    </dgm:pt>
    <dgm:pt modelId="{2C9F7260-31E2-4DCE-9F12-81564F789F93}" type="parTrans" cxnId="{E22D76C7-2D57-4BB6-8916-B8A16A96BE6D}">
      <dgm:prSet/>
      <dgm:spPr/>
      <dgm:t>
        <a:bodyPr/>
        <a:lstStyle/>
        <a:p>
          <a:endParaRPr lang="pt-BR"/>
        </a:p>
      </dgm:t>
    </dgm:pt>
    <dgm:pt modelId="{FE7D5536-CFBB-4B2C-A192-7DBD60C7EF6E}" type="sibTrans" cxnId="{E22D76C7-2D57-4BB6-8916-B8A16A96BE6D}">
      <dgm:prSet/>
      <dgm:spPr/>
      <dgm:t>
        <a:bodyPr/>
        <a:lstStyle/>
        <a:p>
          <a:endParaRPr lang="pt-BR"/>
        </a:p>
      </dgm:t>
    </dgm:pt>
    <dgm:pt modelId="{05B675F2-58D6-4B16-BB4F-387BD9232DD6}">
      <dgm:prSet custT="1"/>
      <dgm:spPr/>
      <dgm:t>
        <a:bodyPr/>
        <a:lstStyle/>
        <a:p>
          <a:pPr>
            <a:lnSpc>
              <a:spcPct val="150000"/>
            </a:lnSpc>
            <a:buFont typeface="Arial" panose="020B0604020202020204" pitchFamily="34" charset="0"/>
            <a:buNone/>
          </a:pPr>
          <a:r>
            <a:rPr lang="pt-BR" sz="2200" b="1" dirty="0">
              <a:highlight>
                <a:srgbClr val="E27674"/>
              </a:highlight>
            </a:rPr>
            <a:t>1.7</a:t>
          </a:r>
          <a:r>
            <a:rPr lang="pt-BR" sz="2200" b="1" dirty="0"/>
            <a:t> </a:t>
          </a:r>
          <a:r>
            <a:rPr lang="pt-BR" sz="2200" b="0" dirty="0"/>
            <a:t>Usar lista numerada</a:t>
          </a:r>
        </a:p>
      </dgm:t>
    </dgm:pt>
    <dgm:pt modelId="{D028E187-DB68-4B8A-A7B2-8FD5722422E6}" type="parTrans" cxnId="{4C3D2F87-18B6-43B1-8CD4-975197ACDDE3}">
      <dgm:prSet/>
      <dgm:spPr/>
      <dgm:t>
        <a:bodyPr/>
        <a:lstStyle/>
        <a:p>
          <a:endParaRPr lang="pt-BR"/>
        </a:p>
      </dgm:t>
    </dgm:pt>
    <dgm:pt modelId="{BDE2A564-C9BB-488D-A998-B05042D5C0C2}" type="sibTrans" cxnId="{4C3D2F87-18B6-43B1-8CD4-975197ACDDE3}">
      <dgm:prSet/>
      <dgm:spPr/>
      <dgm:t>
        <a:bodyPr/>
        <a:lstStyle/>
        <a:p>
          <a:endParaRPr lang="pt-BR"/>
        </a:p>
      </dgm:t>
    </dgm:pt>
    <dgm:pt modelId="{21148386-B7EC-4E81-A53E-39C33565EDEA}">
      <dgm:prSet custT="1"/>
      <dgm:spPr/>
      <dgm:t>
        <a:bodyPr/>
        <a:lstStyle/>
        <a:p>
          <a:pPr>
            <a:lnSpc>
              <a:spcPct val="150000"/>
            </a:lnSpc>
            <a:buFont typeface="Arial" panose="020B0604020202020204" pitchFamily="34" charset="0"/>
            <a:buNone/>
          </a:pPr>
          <a:r>
            <a:rPr lang="pt-BR" sz="2200" b="1" dirty="0">
              <a:highlight>
                <a:srgbClr val="E27674"/>
              </a:highlight>
            </a:rPr>
            <a:t>1.8</a:t>
          </a:r>
          <a:r>
            <a:rPr lang="pt-BR" sz="2200" b="1" dirty="0"/>
            <a:t> </a:t>
          </a:r>
          <a:r>
            <a:rPr lang="pt-BR" sz="2200" b="0" dirty="0"/>
            <a:t>Espaçamento entre itens da lista</a:t>
          </a:r>
        </a:p>
      </dgm:t>
    </dgm:pt>
    <dgm:pt modelId="{A77B137F-E71A-46C1-BD60-2EEA1AF44009}" type="parTrans" cxnId="{01332DB2-4D63-4804-AC86-E7B0701D78A7}">
      <dgm:prSet/>
      <dgm:spPr/>
      <dgm:t>
        <a:bodyPr/>
        <a:lstStyle/>
        <a:p>
          <a:endParaRPr lang="pt-BR"/>
        </a:p>
      </dgm:t>
    </dgm:pt>
    <dgm:pt modelId="{E23CFDE3-0A75-4B75-87CB-50D505F2F8CB}" type="sibTrans" cxnId="{01332DB2-4D63-4804-AC86-E7B0701D78A7}">
      <dgm:prSet/>
      <dgm:spPr/>
      <dgm:t>
        <a:bodyPr/>
        <a:lstStyle/>
        <a:p>
          <a:endParaRPr lang="pt-BR"/>
        </a:p>
      </dgm:t>
    </dgm:pt>
    <dgm:pt modelId="{69EBF3B0-4A8D-41F6-913C-D861D45C6B99}">
      <dgm:prSet custT="1"/>
      <dgm:spPr/>
      <dgm:t>
        <a:bodyPr/>
        <a:lstStyle/>
        <a:p>
          <a:pPr>
            <a:lnSpc>
              <a:spcPct val="150000"/>
            </a:lnSpc>
            <a:buFont typeface="Arial" panose="020B0604020202020204" pitchFamily="34" charset="0"/>
            <a:buNone/>
          </a:pPr>
          <a:r>
            <a:rPr lang="pt-BR" sz="2200" b="1" dirty="0">
              <a:highlight>
                <a:srgbClr val="6A95E1"/>
              </a:highlight>
            </a:rPr>
            <a:t>5.5</a:t>
          </a:r>
          <a:r>
            <a:rPr lang="pt-BR" sz="2200" b="1" dirty="0"/>
            <a:t> </a:t>
          </a:r>
          <a:r>
            <a:rPr lang="pt-BR" sz="2200" b="0" dirty="0"/>
            <a:t>Focar a atenção em conteúdo específico</a:t>
          </a:r>
        </a:p>
      </dgm:t>
    </dgm:pt>
    <dgm:pt modelId="{2625EF2A-64B2-4331-AC3A-8F4A2EA09F5F}" type="parTrans" cxnId="{DE3A6686-5908-4D81-A283-94334E39FAE0}">
      <dgm:prSet/>
      <dgm:spPr/>
      <dgm:t>
        <a:bodyPr/>
        <a:lstStyle/>
        <a:p>
          <a:endParaRPr lang="pt-BR"/>
        </a:p>
      </dgm:t>
    </dgm:pt>
    <dgm:pt modelId="{566D172C-1CB0-4075-A8B4-31A112C83DD3}" type="sibTrans" cxnId="{DE3A6686-5908-4D81-A283-94334E39FAE0}">
      <dgm:prSet/>
      <dgm:spPr/>
      <dgm:t>
        <a:bodyPr/>
        <a:lstStyle/>
        <a:p>
          <a:endParaRPr lang="pt-BR"/>
        </a:p>
      </dgm:t>
    </dgm:pt>
    <dgm:pt modelId="{9EFCA713-E9D4-4EA5-831A-D2DC770CA853}">
      <dgm:prSet custT="1"/>
      <dgm:spPr/>
      <dgm:t>
        <a:bodyPr/>
        <a:lstStyle/>
        <a:p>
          <a:pPr>
            <a:lnSpc>
              <a:spcPct val="150000"/>
            </a:lnSpc>
            <a:buFont typeface="Arial" panose="020B0604020202020204" pitchFamily="34" charset="0"/>
            <a:buNone/>
          </a:pPr>
          <a:r>
            <a:rPr lang="pt-BR" sz="2200" b="1" dirty="0">
              <a:highlight>
                <a:srgbClr val="E27674"/>
              </a:highlight>
            </a:rPr>
            <a:t>1.20</a:t>
          </a:r>
          <a:r>
            <a:rPr lang="pt-BR" sz="2200" dirty="0"/>
            <a:t> Evite fundo branco puro. Use alternativas como cinza claro.</a:t>
          </a:r>
          <a:endParaRPr lang="pt-BR" sz="2200" b="1" dirty="0"/>
        </a:p>
      </dgm:t>
    </dgm:pt>
    <dgm:pt modelId="{84608FAF-91A6-4539-8E69-DB089ACC2531}" type="parTrans" cxnId="{7841044A-AD69-41DB-96E7-516A7C7EEBC6}">
      <dgm:prSet/>
      <dgm:spPr/>
      <dgm:t>
        <a:bodyPr/>
        <a:lstStyle/>
        <a:p>
          <a:endParaRPr lang="pt-BR"/>
        </a:p>
      </dgm:t>
    </dgm:pt>
    <dgm:pt modelId="{B3195CB6-E56B-483A-A09D-AA00709D9AE7}" type="sibTrans" cxnId="{7841044A-AD69-41DB-96E7-516A7C7EEBC6}">
      <dgm:prSet/>
      <dgm:spPr/>
      <dgm:t>
        <a:bodyPr/>
        <a:lstStyle/>
        <a:p>
          <a:endParaRPr lang="pt-BR"/>
        </a:p>
      </dgm:t>
    </dgm:pt>
    <dgm:pt modelId="{10AC1890-D113-48A2-9AEC-32C135F28408}" type="pres">
      <dgm:prSet presAssocID="{F10AA7F6-4BF6-43F3-A330-45F7DB03102A}" presName="linear" presStyleCnt="0">
        <dgm:presLayoutVars>
          <dgm:dir/>
          <dgm:animLvl val="lvl"/>
          <dgm:resizeHandles val="exact"/>
        </dgm:presLayoutVars>
      </dgm:prSet>
      <dgm:spPr/>
    </dgm:pt>
    <dgm:pt modelId="{1D9E7A79-6E43-441E-9205-91F8F779BD64}" type="pres">
      <dgm:prSet presAssocID="{278569E2-A123-4DA7-BF5E-3C7FE11ED0D1}" presName="parentLin" presStyleCnt="0"/>
      <dgm:spPr/>
    </dgm:pt>
    <dgm:pt modelId="{BC8C598C-FB39-4541-B6F5-9F9D6A0CF5E1}" type="pres">
      <dgm:prSet presAssocID="{278569E2-A123-4DA7-BF5E-3C7FE11ED0D1}" presName="parentLeftMargin" presStyleLbl="node1" presStyleIdx="0" presStyleCnt="1"/>
      <dgm:spPr/>
    </dgm:pt>
    <dgm:pt modelId="{8FB10B40-758A-42BA-AED1-E4902AEAD289}" type="pres">
      <dgm:prSet presAssocID="{278569E2-A123-4DA7-BF5E-3C7FE11ED0D1}" presName="parentText" presStyleLbl="node1" presStyleIdx="0" presStyleCnt="1" custScaleX="91719" custScaleY="53260" custLinFactNeighborX="-14101" custLinFactNeighborY="-1334">
        <dgm:presLayoutVars>
          <dgm:chMax val="0"/>
          <dgm:bulletEnabled val="1"/>
        </dgm:presLayoutVars>
      </dgm:prSet>
      <dgm:spPr/>
    </dgm:pt>
    <dgm:pt modelId="{CEEFEBE4-8F53-4396-93D9-1F26433843AF}" type="pres">
      <dgm:prSet presAssocID="{278569E2-A123-4DA7-BF5E-3C7FE11ED0D1}" presName="negativeSpace" presStyleCnt="0"/>
      <dgm:spPr/>
    </dgm:pt>
    <dgm:pt modelId="{E087DDCD-726D-4990-9789-DAD6853E3D4B}" type="pres">
      <dgm:prSet presAssocID="{278569E2-A123-4DA7-BF5E-3C7FE11ED0D1}" presName="childText" presStyleLbl="conFgAcc1" presStyleIdx="0" presStyleCnt="1" custScaleY="93243" custLinFactNeighborX="940" custLinFactNeighborY="58589">
        <dgm:presLayoutVars>
          <dgm:bulletEnabled val="1"/>
        </dgm:presLayoutVars>
      </dgm:prSet>
      <dgm:spPr/>
    </dgm:pt>
  </dgm:ptLst>
  <dgm:cxnLst>
    <dgm:cxn modelId="{2CA09212-8A04-4DE5-A29A-2F664EE19B17}" type="presOf" srcId="{103670EC-4EA8-4B8E-95F8-369557FF536A}" destId="{E087DDCD-726D-4990-9789-DAD6853E3D4B}" srcOrd="0" destOrd="0" presId="urn:microsoft.com/office/officeart/2005/8/layout/list1"/>
    <dgm:cxn modelId="{07BAAE24-9EA3-4718-8691-480002C585BB}" type="presOf" srcId="{278569E2-A123-4DA7-BF5E-3C7FE11ED0D1}" destId="{BC8C598C-FB39-4541-B6F5-9F9D6A0CF5E1}" srcOrd="0" destOrd="0" presId="urn:microsoft.com/office/officeart/2005/8/layout/list1"/>
    <dgm:cxn modelId="{3181E02E-0E96-4AB8-8D14-A789989EC16D}" type="presOf" srcId="{05B675F2-58D6-4B16-BB4F-387BD9232DD6}" destId="{E087DDCD-726D-4990-9789-DAD6853E3D4B}" srcOrd="0" destOrd="2" presId="urn:microsoft.com/office/officeart/2005/8/layout/list1"/>
    <dgm:cxn modelId="{E04FC13E-4B5B-466E-8B32-8D409A7719C6}" type="presOf" srcId="{278569E2-A123-4DA7-BF5E-3C7FE11ED0D1}" destId="{8FB10B40-758A-42BA-AED1-E4902AEAD289}" srcOrd="1" destOrd="0" presId="urn:microsoft.com/office/officeart/2005/8/layout/list1"/>
    <dgm:cxn modelId="{8D848A40-86AF-4F66-A20B-5DB129F63453}" type="presOf" srcId="{21148386-B7EC-4E81-A53E-39C33565EDEA}" destId="{E087DDCD-726D-4990-9789-DAD6853E3D4B}" srcOrd="0" destOrd="3" presId="urn:microsoft.com/office/officeart/2005/8/layout/list1"/>
    <dgm:cxn modelId="{F112FE43-70BD-4996-8429-A3143582F08D}" type="presOf" srcId="{F10AA7F6-4BF6-43F3-A330-45F7DB03102A}" destId="{10AC1890-D113-48A2-9AEC-32C135F28408}" srcOrd="0" destOrd="0" presId="urn:microsoft.com/office/officeart/2005/8/layout/list1"/>
    <dgm:cxn modelId="{7841044A-AD69-41DB-96E7-516A7C7EEBC6}" srcId="{278569E2-A123-4DA7-BF5E-3C7FE11ED0D1}" destId="{9EFCA713-E9D4-4EA5-831A-D2DC770CA853}" srcOrd="4" destOrd="0" parTransId="{84608FAF-91A6-4539-8E69-DB089ACC2531}" sibTransId="{B3195CB6-E56B-483A-A09D-AA00709D9AE7}"/>
    <dgm:cxn modelId="{522DD94A-526F-4E33-9776-9519EACEB913}" srcId="{F10AA7F6-4BF6-43F3-A330-45F7DB03102A}" destId="{278569E2-A123-4DA7-BF5E-3C7FE11ED0D1}" srcOrd="0" destOrd="0" parTransId="{30B2916F-3C40-49C2-B514-F542752D8948}" sibTransId="{7A86C500-F3EF-494E-81C8-6F8D257FB31E}"/>
    <dgm:cxn modelId="{DE3A6686-5908-4D81-A283-94334E39FAE0}" srcId="{278569E2-A123-4DA7-BF5E-3C7FE11ED0D1}" destId="{69EBF3B0-4A8D-41F6-913C-D861D45C6B99}" srcOrd="5" destOrd="0" parTransId="{2625EF2A-64B2-4331-AC3A-8F4A2EA09F5F}" sibTransId="{566D172C-1CB0-4075-A8B4-31A112C83DD3}"/>
    <dgm:cxn modelId="{4C3D2F87-18B6-43B1-8CD4-975197ACDDE3}" srcId="{278569E2-A123-4DA7-BF5E-3C7FE11ED0D1}" destId="{05B675F2-58D6-4B16-BB4F-387BD9232DD6}" srcOrd="2" destOrd="0" parTransId="{D028E187-DB68-4B8A-A7B2-8FD5722422E6}" sibTransId="{BDE2A564-C9BB-488D-A998-B05042D5C0C2}"/>
    <dgm:cxn modelId="{88E0498B-41BE-4A9B-ABE0-99CB46AB0905}" type="presOf" srcId="{9EFCA713-E9D4-4EA5-831A-D2DC770CA853}" destId="{E087DDCD-726D-4990-9789-DAD6853E3D4B}" srcOrd="0" destOrd="4" presId="urn:microsoft.com/office/officeart/2005/8/layout/list1"/>
    <dgm:cxn modelId="{04557FB1-5FFD-40C3-8059-5EDF254C6CA2}" type="presOf" srcId="{69EBF3B0-4A8D-41F6-913C-D861D45C6B99}" destId="{E087DDCD-726D-4990-9789-DAD6853E3D4B}" srcOrd="0" destOrd="5" presId="urn:microsoft.com/office/officeart/2005/8/layout/list1"/>
    <dgm:cxn modelId="{01332DB2-4D63-4804-AC86-E7B0701D78A7}" srcId="{278569E2-A123-4DA7-BF5E-3C7FE11ED0D1}" destId="{21148386-B7EC-4E81-A53E-39C33565EDEA}" srcOrd="3" destOrd="0" parTransId="{A77B137F-E71A-46C1-BD60-2EEA1AF44009}" sibTransId="{E23CFDE3-0A75-4B75-87CB-50D505F2F8CB}"/>
    <dgm:cxn modelId="{E22D76C7-2D57-4BB6-8916-B8A16A96BE6D}" srcId="{278569E2-A123-4DA7-BF5E-3C7FE11ED0D1}" destId="{3DD9C3E8-9637-4D05-BF91-0015690CDA92}" srcOrd="1" destOrd="0" parTransId="{2C9F7260-31E2-4DCE-9F12-81564F789F93}" sibTransId="{FE7D5536-CFBB-4B2C-A192-7DBD60C7EF6E}"/>
    <dgm:cxn modelId="{39956CD1-2B70-4195-8DC2-CE755F8434F2}" type="presOf" srcId="{3DD9C3E8-9637-4D05-BF91-0015690CDA92}" destId="{E087DDCD-726D-4990-9789-DAD6853E3D4B}" srcOrd="0" destOrd="1" presId="urn:microsoft.com/office/officeart/2005/8/layout/list1"/>
    <dgm:cxn modelId="{8BD5A7E7-AC0C-4AFA-A9FB-03E449E7BC8F}" srcId="{278569E2-A123-4DA7-BF5E-3C7FE11ED0D1}" destId="{103670EC-4EA8-4B8E-95F8-369557FF536A}" srcOrd="0" destOrd="0" parTransId="{7D1C37DC-69A5-40D8-9FFB-0A79AF149AA7}" sibTransId="{ED583265-EC61-4D83-B8A6-A9354070002E}"/>
    <dgm:cxn modelId="{B117FE6F-AE80-404E-8DE8-134C6DBE6E90}" type="presParOf" srcId="{10AC1890-D113-48A2-9AEC-32C135F28408}" destId="{1D9E7A79-6E43-441E-9205-91F8F779BD64}" srcOrd="0" destOrd="0" presId="urn:microsoft.com/office/officeart/2005/8/layout/list1"/>
    <dgm:cxn modelId="{D997D9A0-BCCE-4F61-8ED7-D153A76CCD75}" type="presParOf" srcId="{1D9E7A79-6E43-441E-9205-91F8F779BD64}" destId="{BC8C598C-FB39-4541-B6F5-9F9D6A0CF5E1}" srcOrd="0" destOrd="0" presId="urn:microsoft.com/office/officeart/2005/8/layout/list1"/>
    <dgm:cxn modelId="{9E066BF7-D8D7-4640-B2C1-36346CCBE862}" type="presParOf" srcId="{1D9E7A79-6E43-441E-9205-91F8F779BD64}" destId="{8FB10B40-758A-42BA-AED1-E4902AEAD289}" srcOrd="1" destOrd="0" presId="urn:microsoft.com/office/officeart/2005/8/layout/list1"/>
    <dgm:cxn modelId="{3C2CE6F8-C2CC-4467-9360-73CE93EB900D}" type="presParOf" srcId="{10AC1890-D113-48A2-9AEC-32C135F28408}" destId="{CEEFEBE4-8F53-4396-93D9-1F26433843AF}" srcOrd="1" destOrd="0" presId="urn:microsoft.com/office/officeart/2005/8/layout/list1"/>
    <dgm:cxn modelId="{971FB253-4638-4D66-822E-F1B0ADAEABEE}" type="presParOf" srcId="{10AC1890-D113-48A2-9AEC-32C135F28408}" destId="{E087DDCD-726D-4990-9789-DAD6853E3D4B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10AA7F6-4BF6-43F3-A330-45F7DB03102A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278569E2-A123-4DA7-BF5E-3C7FE11ED0D1}">
      <dgm:prSet phldrT="[Texto]"/>
      <dgm:spPr>
        <a:solidFill>
          <a:srgbClr val="E27674"/>
        </a:solidFill>
        <a:ln>
          <a:solidFill>
            <a:srgbClr val="5A1110"/>
          </a:solidFill>
        </a:ln>
      </dgm:spPr>
      <dgm:t>
        <a:bodyPr/>
        <a:lstStyle/>
        <a:p>
          <a:r>
            <a:rPr lang="pt-BR" b="1" dirty="0">
              <a:solidFill>
                <a:srgbClr val="5A1110"/>
              </a:solidFill>
              <a:latin typeface="+mn-lt"/>
              <a:ea typeface="Lato" panose="020F0502020204030203" pitchFamily="34" charset="0"/>
              <a:cs typeface="Lato" panose="020F0502020204030203" pitchFamily="34" charset="0"/>
            </a:rPr>
            <a:t>1 - Layout, Apresentação Visual e de Texto</a:t>
          </a:r>
        </a:p>
      </dgm:t>
    </dgm:pt>
    <dgm:pt modelId="{30B2916F-3C40-49C2-B514-F542752D8948}" type="parTrans" cxnId="{522DD94A-526F-4E33-9776-9519EACEB913}">
      <dgm:prSet/>
      <dgm:spPr/>
      <dgm:t>
        <a:bodyPr/>
        <a:lstStyle/>
        <a:p>
          <a:endParaRPr lang="pt-BR"/>
        </a:p>
      </dgm:t>
    </dgm:pt>
    <dgm:pt modelId="{7A86C500-F3EF-494E-81C8-6F8D257FB31E}" type="sibTrans" cxnId="{522DD94A-526F-4E33-9776-9519EACEB913}">
      <dgm:prSet/>
      <dgm:spPr/>
      <dgm:t>
        <a:bodyPr/>
        <a:lstStyle/>
        <a:p>
          <a:endParaRPr lang="pt-BR"/>
        </a:p>
      </dgm:t>
    </dgm:pt>
    <dgm:pt modelId="{10AC1890-D113-48A2-9AEC-32C135F28408}" type="pres">
      <dgm:prSet presAssocID="{F10AA7F6-4BF6-43F3-A330-45F7DB03102A}" presName="linear" presStyleCnt="0">
        <dgm:presLayoutVars>
          <dgm:dir/>
          <dgm:animLvl val="lvl"/>
          <dgm:resizeHandles val="exact"/>
        </dgm:presLayoutVars>
      </dgm:prSet>
      <dgm:spPr/>
    </dgm:pt>
    <dgm:pt modelId="{1D9E7A79-6E43-441E-9205-91F8F779BD64}" type="pres">
      <dgm:prSet presAssocID="{278569E2-A123-4DA7-BF5E-3C7FE11ED0D1}" presName="parentLin" presStyleCnt="0"/>
      <dgm:spPr/>
    </dgm:pt>
    <dgm:pt modelId="{BC8C598C-FB39-4541-B6F5-9F9D6A0CF5E1}" type="pres">
      <dgm:prSet presAssocID="{278569E2-A123-4DA7-BF5E-3C7FE11ED0D1}" presName="parentLeftMargin" presStyleLbl="node1" presStyleIdx="0" presStyleCnt="1"/>
      <dgm:spPr/>
    </dgm:pt>
    <dgm:pt modelId="{8FB10B40-758A-42BA-AED1-E4902AEAD289}" type="pres">
      <dgm:prSet presAssocID="{278569E2-A123-4DA7-BF5E-3C7FE11ED0D1}" presName="parentText" presStyleLbl="node1" presStyleIdx="0" presStyleCnt="1" custScaleX="91719">
        <dgm:presLayoutVars>
          <dgm:chMax val="0"/>
          <dgm:bulletEnabled val="1"/>
        </dgm:presLayoutVars>
      </dgm:prSet>
      <dgm:spPr/>
    </dgm:pt>
    <dgm:pt modelId="{CEEFEBE4-8F53-4396-93D9-1F26433843AF}" type="pres">
      <dgm:prSet presAssocID="{278569E2-A123-4DA7-BF5E-3C7FE11ED0D1}" presName="negativeSpace" presStyleCnt="0"/>
      <dgm:spPr/>
    </dgm:pt>
    <dgm:pt modelId="{E087DDCD-726D-4990-9789-DAD6853E3D4B}" type="pres">
      <dgm:prSet presAssocID="{278569E2-A123-4DA7-BF5E-3C7FE11ED0D1}" presName="childText" presStyleLbl="conFgAcc1" presStyleIdx="0" presStyleCnt="1" custScaleY="555732">
        <dgm:presLayoutVars>
          <dgm:bulletEnabled val="1"/>
        </dgm:presLayoutVars>
      </dgm:prSet>
      <dgm:spPr>
        <a:ln>
          <a:solidFill>
            <a:schemeClr val="bg1">
              <a:lumMod val="85000"/>
            </a:schemeClr>
          </a:solidFill>
        </a:ln>
      </dgm:spPr>
    </dgm:pt>
  </dgm:ptLst>
  <dgm:cxnLst>
    <dgm:cxn modelId="{07BAAE24-9EA3-4718-8691-480002C585BB}" type="presOf" srcId="{278569E2-A123-4DA7-BF5E-3C7FE11ED0D1}" destId="{BC8C598C-FB39-4541-B6F5-9F9D6A0CF5E1}" srcOrd="0" destOrd="0" presId="urn:microsoft.com/office/officeart/2005/8/layout/list1"/>
    <dgm:cxn modelId="{E04FC13E-4B5B-466E-8B32-8D409A7719C6}" type="presOf" srcId="{278569E2-A123-4DA7-BF5E-3C7FE11ED0D1}" destId="{8FB10B40-758A-42BA-AED1-E4902AEAD289}" srcOrd="1" destOrd="0" presId="urn:microsoft.com/office/officeart/2005/8/layout/list1"/>
    <dgm:cxn modelId="{F112FE43-70BD-4996-8429-A3143582F08D}" type="presOf" srcId="{F10AA7F6-4BF6-43F3-A330-45F7DB03102A}" destId="{10AC1890-D113-48A2-9AEC-32C135F28408}" srcOrd="0" destOrd="0" presId="urn:microsoft.com/office/officeart/2005/8/layout/list1"/>
    <dgm:cxn modelId="{522DD94A-526F-4E33-9776-9519EACEB913}" srcId="{F10AA7F6-4BF6-43F3-A330-45F7DB03102A}" destId="{278569E2-A123-4DA7-BF5E-3C7FE11ED0D1}" srcOrd="0" destOrd="0" parTransId="{30B2916F-3C40-49C2-B514-F542752D8948}" sibTransId="{7A86C500-F3EF-494E-81C8-6F8D257FB31E}"/>
    <dgm:cxn modelId="{B117FE6F-AE80-404E-8DE8-134C6DBE6E90}" type="presParOf" srcId="{10AC1890-D113-48A2-9AEC-32C135F28408}" destId="{1D9E7A79-6E43-441E-9205-91F8F779BD64}" srcOrd="0" destOrd="0" presId="urn:microsoft.com/office/officeart/2005/8/layout/list1"/>
    <dgm:cxn modelId="{D997D9A0-BCCE-4F61-8ED7-D153A76CCD75}" type="presParOf" srcId="{1D9E7A79-6E43-441E-9205-91F8F779BD64}" destId="{BC8C598C-FB39-4541-B6F5-9F9D6A0CF5E1}" srcOrd="0" destOrd="0" presId="urn:microsoft.com/office/officeart/2005/8/layout/list1"/>
    <dgm:cxn modelId="{9E066BF7-D8D7-4640-B2C1-36346CCBE862}" type="presParOf" srcId="{1D9E7A79-6E43-441E-9205-91F8F779BD64}" destId="{8FB10B40-758A-42BA-AED1-E4902AEAD289}" srcOrd="1" destOrd="0" presId="urn:microsoft.com/office/officeart/2005/8/layout/list1"/>
    <dgm:cxn modelId="{3C2CE6F8-C2CC-4467-9360-73CE93EB900D}" type="presParOf" srcId="{10AC1890-D113-48A2-9AEC-32C135F28408}" destId="{CEEFEBE4-8F53-4396-93D9-1F26433843AF}" srcOrd="1" destOrd="0" presId="urn:microsoft.com/office/officeart/2005/8/layout/list1"/>
    <dgm:cxn modelId="{971FB253-4638-4D66-822E-F1B0ADAEABEE}" type="presParOf" srcId="{10AC1890-D113-48A2-9AEC-32C135F28408}" destId="{E087DDCD-726D-4990-9789-DAD6853E3D4B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10AA7F6-4BF6-43F3-A330-45F7DB03102A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278569E2-A123-4DA7-BF5E-3C7FE11ED0D1}">
      <dgm:prSet phldrT="[Texto]"/>
      <dgm:spPr>
        <a:solidFill>
          <a:srgbClr val="E3AF6D"/>
        </a:solidFill>
        <a:ln>
          <a:solidFill>
            <a:srgbClr val="684415"/>
          </a:solidFill>
        </a:ln>
      </dgm:spPr>
      <dgm:t>
        <a:bodyPr/>
        <a:lstStyle/>
        <a:p>
          <a:r>
            <a:rPr lang="pt-BR" b="1" dirty="0">
              <a:solidFill>
                <a:srgbClr val="684415"/>
              </a:solidFill>
            </a:rPr>
            <a:t>2. Navegação </a:t>
          </a:r>
          <a:endParaRPr lang="pt-BR" b="1" dirty="0">
            <a:solidFill>
              <a:srgbClr val="5A1110"/>
            </a:solidFill>
            <a:latin typeface="Lato" panose="020F0502020204030203" pitchFamily="34" charset="0"/>
            <a:ea typeface="Lato" panose="020F0502020204030203" pitchFamily="34" charset="0"/>
            <a:cs typeface="Lato" panose="020F0502020204030203" pitchFamily="34" charset="0"/>
          </a:endParaRPr>
        </a:p>
      </dgm:t>
    </dgm:pt>
    <dgm:pt modelId="{30B2916F-3C40-49C2-B514-F542752D8948}" type="parTrans" cxnId="{522DD94A-526F-4E33-9776-9519EACEB913}">
      <dgm:prSet/>
      <dgm:spPr/>
      <dgm:t>
        <a:bodyPr/>
        <a:lstStyle/>
        <a:p>
          <a:endParaRPr lang="pt-BR"/>
        </a:p>
      </dgm:t>
    </dgm:pt>
    <dgm:pt modelId="{7A86C500-F3EF-494E-81C8-6F8D257FB31E}" type="sibTrans" cxnId="{522DD94A-526F-4E33-9776-9519EACEB913}">
      <dgm:prSet/>
      <dgm:spPr/>
      <dgm:t>
        <a:bodyPr/>
        <a:lstStyle/>
        <a:p>
          <a:endParaRPr lang="pt-BR"/>
        </a:p>
      </dgm:t>
    </dgm:pt>
    <dgm:pt modelId="{10AC1890-D113-48A2-9AEC-32C135F28408}" type="pres">
      <dgm:prSet presAssocID="{F10AA7F6-4BF6-43F3-A330-45F7DB03102A}" presName="linear" presStyleCnt="0">
        <dgm:presLayoutVars>
          <dgm:dir/>
          <dgm:animLvl val="lvl"/>
          <dgm:resizeHandles val="exact"/>
        </dgm:presLayoutVars>
      </dgm:prSet>
      <dgm:spPr/>
    </dgm:pt>
    <dgm:pt modelId="{1D9E7A79-6E43-441E-9205-91F8F779BD64}" type="pres">
      <dgm:prSet presAssocID="{278569E2-A123-4DA7-BF5E-3C7FE11ED0D1}" presName="parentLin" presStyleCnt="0"/>
      <dgm:spPr/>
    </dgm:pt>
    <dgm:pt modelId="{BC8C598C-FB39-4541-B6F5-9F9D6A0CF5E1}" type="pres">
      <dgm:prSet presAssocID="{278569E2-A123-4DA7-BF5E-3C7FE11ED0D1}" presName="parentLeftMargin" presStyleLbl="node1" presStyleIdx="0" presStyleCnt="1"/>
      <dgm:spPr/>
    </dgm:pt>
    <dgm:pt modelId="{8FB10B40-758A-42BA-AED1-E4902AEAD289}" type="pres">
      <dgm:prSet presAssocID="{278569E2-A123-4DA7-BF5E-3C7FE11ED0D1}" presName="parentText" presStyleLbl="node1" presStyleIdx="0" presStyleCnt="1" custScaleX="91719">
        <dgm:presLayoutVars>
          <dgm:chMax val="0"/>
          <dgm:bulletEnabled val="1"/>
        </dgm:presLayoutVars>
      </dgm:prSet>
      <dgm:spPr/>
    </dgm:pt>
    <dgm:pt modelId="{CEEFEBE4-8F53-4396-93D9-1F26433843AF}" type="pres">
      <dgm:prSet presAssocID="{278569E2-A123-4DA7-BF5E-3C7FE11ED0D1}" presName="negativeSpace" presStyleCnt="0"/>
      <dgm:spPr/>
    </dgm:pt>
    <dgm:pt modelId="{E087DDCD-726D-4990-9789-DAD6853E3D4B}" type="pres">
      <dgm:prSet presAssocID="{278569E2-A123-4DA7-BF5E-3C7FE11ED0D1}" presName="childText" presStyleLbl="conFgAcc1" presStyleIdx="0" presStyleCnt="1" custScaleY="692472">
        <dgm:presLayoutVars>
          <dgm:bulletEnabled val="1"/>
        </dgm:presLayoutVars>
      </dgm:prSet>
      <dgm:spPr>
        <a:ln>
          <a:solidFill>
            <a:schemeClr val="bg1">
              <a:lumMod val="85000"/>
            </a:schemeClr>
          </a:solidFill>
        </a:ln>
      </dgm:spPr>
    </dgm:pt>
  </dgm:ptLst>
  <dgm:cxnLst>
    <dgm:cxn modelId="{07BAAE24-9EA3-4718-8691-480002C585BB}" type="presOf" srcId="{278569E2-A123-4DA7-BF5E-3C7FE11ED0D1}" destId="{BC8C598C-FB39-4541-B6F5-9F9D6A0CF5E1}" srcOrd="0" destOrd="0" presId="urn:microsoft.com/office/officeart/2005/8/layout/list1"/>
    <dgm:cxn modelId="{E04FC13E-4B5B-466E-8B32-8D409A7719C6}" type="presOf" srcId="{278569E2-A123-4DA7-BF5E-3C7FE11ED0D1}" destId="{8FB10B40-758A-42BA-AED1-E4902AEAD289}" srcOrd="1" destOrd="0" presId="urn:microsoft.com/office/officeart/2005/8/layout/list1"/>
    <dgm:cxn modelId="{F112FE43-70BD-4996-8429-A3143582F08D}" type="presOf" srcId="{F10AA7F6-4BF6-43F3-A330-45F7DB03102A}" destId="{10AC1890-D113-48A2-9AEC-32C135F28408}" srcOrd="0" destOrd="0" presId="urn:microsoft.com/office/officeart/2005/8/layout/list1"/>
    <dgm:cxn modelId="{522DD94A-526F-4E33-9776-9519EACEB913}" srcId="{F10AA7F6-4BF6-43F3-A330-45F7DB03102A}" destId="{278569E2-A123-4DA7-BF5E-3C7FE11ED0D1}" srcOrd="0" destOrd="0" parTransId="{30B2916F-3C40-49C2-B514-F542752D8948}" sibTransId="{7A86C500-F3EF-494E-81C8-6F8D257FB31E}"/>
    <dgm:cxn modelId="{B117FE6F-AE80-404E-8DE8-134C6DBE6E90}" type="presParOf" srcId="{10AC1890-D113-48A2-9AEC-32C135F28408}" destId="{1D9E7A79-6E43-441E-9205-91F8F779BD64}" srcOrd="0" destOrd="0" presId="urn:microsoft.com/office/officeart/2005/8/layout/list1"/>
    <dgm:cxn modelId="{D997D9A0-BCCE-4F61-8ED7-D153A76CCD75}" type="presParOf" srcId="{1D9E7A79-6E43-441E-9205-91F8F779BD64}" destId="{BC8C598C-FB39-4541-B6F5-9F9D6A0CF5E1}" srcOrd="0" destOrd="0" presId="urn:microsoft.com/office/officeart/2005/8/layout/list1"/>
    <dgm:cxn modelId="{9E066BF7-D8D7-4640-B2C1-36346CCBE862}" type="presParOf" srcId="{1D9E7A79-6E43-441E-9205-91F8F779BD64}" destId="{8FB10B40-758A-42BA-AED1-E4902AEAD289}" srcOrd="1" destOrd="0" presId="urn:microsoft.com/office/officeart/2005/8/layout/list1"/>
    <dgm:cxn modelId="{3C2CE6F8-C2CC-4467-9360-73CE93EB900D}" type="presParOf" srcId="{10AC1890-D113-48A2-9AEC-32C135F28408}" destId="{CEEFEBE4-8F53-4396-93D9-1F26433843AF}" srcOrd="1" destOrd="0" presId="urn:microsoft.com/office/officeart/2005/8/layout/list1"/>
    <dgm:cxn modelId="{971FB253-4638-4D66-822E-F1B0ADAEABEE}" type="presParOf" srcId="{10AC1890-D113-48A2-9AEC-32C135F28408}" destId="{E087DDCD-726D-4990-9789-DAD6853E3D4B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10AA7F6-4BF6-43F3-A330-45F7DB03102A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278569E2-A123-4DA7-BF5E-3C7FE11ED0D1}">
      <dgm:prSet phldrT="[Texto]"/>
      <dgm:spPr>
        <a:solidFill>
          <a:srgbClr val="DDE07C"/>
        </a:solidFill>
        <a:ln>
          <a:solidFill>
            <a:srgbClr val="797D1D"/>
          </a:solidFill>
        </a:ln>
      </dgm:spPr>
      <dgm:t>
        <a:bodyPr/>
        <a:lstStyle/>
        <a:p>
          <a:r>
            <a:rPr lang="pt-BR" b="1" dirty="0">
              <a:solidFill>
                <a:srgbClr val="797D1D"/>
              </a:solidFill>
            </a:rPr>
            <a:t>3. Customização </a:t>
          </a:r>
          <a:endParaRPr lang="pt-BR" b="1" dirty="0">
            <a:solidFill>
              <a:srgbClr val="5A1110"/>
            </a:solidFill>
            <a:latin typeface="Lato" panose="020F0502020204030203" pitchFamily="34" charset="0"/>
            <a:ea typeface="Lato" panose="020F0502020204030203" pitchFamily="34" charset="0"/>
            <a:cs typeface="Lato" panose="020F0502020204030203" pitchFamily="34" charset="0"/>
          </a:endParaRPr>
        </a:p>
      </dgm:t>
    </dgm:pt>
    <dgm:pt modelId="{30B2916F-3C40-49C2-B514-F542752D8948}" type="parTrans" cxnId="{522DD94A-526F-4E33-9776-9519EACEB913}">
      <dgm:prSet/>
      <dgm:spPr/>
      <dgm:t>
        <a:bodyPr/>
        <a:lstStyle/>
        <a:p>
          <a:endParaRPr lang="pt-BR"/>
        </a:p>
      </dgm:t>
    </dgm:pt>
    <dgm:pt modelId="{7A86C500-F3EF-494E-81C8-6F8D257FB31E}" type="sibTrans" cxnId="{522DD94A-526F-4E33-9776-9519EACEB913}">
      <dgm:prSet/>
      <dgm:spPr/>
      <dgm:t>
        <a:bodyPr/>
        <a:lstStyle/>
        <a:p>
          <a:endParaRPr lang="pt-BR"/>
        </a:p>
      </dgm:t>
    </dgm:pt>
    <dgm:pt modelId="{10AC1890-D113-48A2-9AEC-32C135F28408}" type="pres">
      <dgm:prSet presAssocID="{F10AA7F6-4BF6-43F3-A330-45F7DB03102A}" presName="linear" presStyleCnt="0">
        <dgm:presLayoutVars>
          <dgm:dir/>
          <dgm:animLvl val="lvl"/>
          <dgm:resizeHandles val="exact"/>
        </dgm:presLayoutVars>
      </dgm:prSet>
      <dgm:spPr/>
    </dgm:pt>
    <dgm:pt modelId="{1D9E7A79-6E43-441E-9205-91F8F779BD64}" type="pres">
      <dgm:prSet presAssocID="{278569E2-A123-4DA7-BF5E-3C7FE11ED0D1}" presName="parentLin" presStyleCnt="0"/>
      <dgm:spPr/>
    </dgm:pt>
    <dgm:pt modelId="{BC8C598C-FB39-4541-B6F5-9F9D6A0CF5E1}" type="pres">
      <dgm:prSet presAssocID="{278569E2-A123-4DA7-BF5E-3C7FE11ED0D1}" presName="parentLeftMargin" presStyleLbl="node1" presStyleIdx="0" presStyleCnt="1"/>
      <dgm:spPr/>
    </dgm:pt>
    <dgm:pt modelId="{8FB10B40-758A-42BA-AED1-E4902AEAD289}" type="pres">
      <dgm:prSet presAssocID="{278569E2-A123-4DA7-BF5E-3C7FE11ED0D1}" presName="parentText" presStyleLbl="node1" presStyleIdx="0" presStyleCnt="1" custScaleX="91719">
        <dgm:presLayoutVars>
          <dgm:chMax val="0"/>
          <dgm:bulletEnabled val="1"/>
        </dgm:presLayoutVars>
      </dgm:prSet>
      <dgm:spPr/>
    </dgm:pt>
    <dgm:pt modelId="{CEEFEBE4-8F53-4396-93D9-1F26433843AF}" type="pres">
      <dgm:prSet presAssocID="{278569E2-A123-4DA7-BF5E-3C7FE11ED0D1}" presName="negativeSpace" presStyleCnt="0"/>
      <dgm:spPr/>
    </dgm:pt>
    <dgm:pt modelId="{E087DDCD-726D-4990-9789-DAD6853E3D4B}" type="pres">
      <dgm:prSet presAssocID="{278569E2-A123-4DA7-BF5E-3C7FE11ED0D1}" presName="childText" presStyleLbl="conFgAcc1" presStyleIdx="0" presStyleCnt="1" custScaleY="692472">
        <dgm:presLayoutVars>
          <dgm:bulletEnabled val="1"/>
        </dgm:presLayoutVars>
      </dgm:prSet>
      <dgm:spPr>
        <a:ln>
          <a:solidFill>
            <a:schemeClr val="bg1">
              <a:lumMod val="85000"/>
            </a:schemeClr>
          </a:solidFill>
        </a:ln>
      </dgm:spPr>
    </dgm:pt>
  </dgm:ptLst>
  <dgm:cxnLst>
    <dgm:cxn modelId="{07BAAE24-9EA3-4718-8691-480002C585BB}" type="presOf" srcId="{278569E2-A123-4DA7-BF5E-3C7FE11ED0D1}" destId="{BC8C598C-FB39-4541-B6F5-9F9D6A0CF5E1}" srcOrd="0" destOrd="0" presId="urn:microsoft.com/office/officeart/2005/8/layout/list1"/>
    <dgm:cxn modelId="{E04FC13E-4B5B-466E-8B32-8D409A7719C6}" type="presOf" srcId="{278569E2-A123-4DA7-BF5E-3C7FE11ED0D1}" destId="{8FB10B40-758A-42BA-AED1-E4902AEAD289}" srcOrd="1" destOrd="0" presId="urn:microsoft.com/office/officeart/2005/8/layout/list1"/>
    <dgm:cxn modelId="{F112FE43-70BD-4996-8429-A3143582F08D}" type="presOf" srcId="{F10AA7F6-4BF6-43F3-A330-45F7DB03102A}" destId="{10AC1890-D113-48A2-9AEC-32C135F28408}" srcOrd="0" destOrd="0" presId="urn:microsoft.com/office/officeart/2005/8/layout/list1"/>
    <dgm:cxn modelId="{522DD94A-526F-4E33-9776-9519EACEB913}" srcId="{F10AA7F6-4BF6-43F3-A330-45F7DB03102A}" destId="{278569E2-A123-4DA7-BF5E-3C7FE11ED0D1}" srcOrd="0" destOrd="0" parTransId="{30B2916F-3C40-49C2-B514-F542752D8948}" sibTransId="{7A86C500-F3EF-494E-81C8-6F8D257FB31E}"/>
    <dgm:cxn modelId="{B117FE6F-AE80-404E-8DE8-134C6DBE6E90}" type="presParOf" srcId="{10AC1890-D113-48A2-9AEC-32C135F28408}" destId="{1D9E7A79-6E43-441E-9205-91F8F779BD64}" srcOrd="0" destOrd="0" presId="urn:microsoft.com/office/officeart/2005/8/layout/list1"/>
    <dgm:cxn modelId="{D997D9A0-BCCE-4F61-8ED7-D153A76CCD75}" type="presParOf" srcId="{1D9E7A79-6E43-441E-9205-91F8F779BD64}" destId="{BC8C598C-FB39-4541-B6F5-9F9D6A0CF5E1}" srcOrd="0" destOrd="0" presId="urn:microsoft.com/office/officeart/2005/8/layout/list1"/>
    <dgm:cxn modelId="{9E066BF7-D8D7-4640-B2C1-36346CCBE862}" type="presParOf" srcId="{1D9E7A79-6E43-441E-9205-91F8F779BD64}" destId="{8FB10B40-758A-42BA-AED1-E4902AEAD289}" srcOrd="1" destOrd="0" presId="urn:microsoft.com/office/officeart/2005/8/layout/list1"/>
    <dgm:cxn modelId="{3C2CE6F8-C2CC-4467-9360-73CE93EB900D}" type="presParOf" srcId="{10AC1890-D113-48A2-9AEC-32C135F28408}" destId="{CEEFEBE4-8F53-4396-93D9-1F26433843AF}" srcOrd="1" destOrd="0" presId="urn:microsoft.com/office/officeart/2005/8/layout/list1"/>
    <dgm:cxn modelId="{971FB253-4638-4D66-822E-F1B0ADAEABEE}" type="presParOf" srcId="{10AC1890-D113-48A2-9AEC-32C135F28408}" destId="{E087DDCD-726D-4990-9789-DAD6853E3D4B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10AA7F6-4BF6-43F3-A330-45F7DB03102A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278569E2-A123-4DA7-BF5E-3C7FE11ED0D1}">
      <dgm:prSet phldrT="[Texto]"/>
      <dgm:spPr>
        <a:solidFill>
          <a:srgbClr val="94DF84"/>
        </a:solidFill>
        <a:ln>
          <a:solidFill>
            <a:srgbClr val="30602F"/>
          </a:solidFill>
        </a:ln>
      </dgm:spPr>
      <dgm:t>
        <a:bodyPr/>
        <a:lstStyle/>
        <a:p>
          <a:r>
            <a:rPr lang="pt-BR" b="1" dirty="0">
              <a:solidFill>
                <a:srgbClr val="30602F"/>
              </a:solidFill>
              <a:latin typeface="+mn-lt"/>
              <a:ea typeface="Lato" panose="020F0502020204030203" pitchFamily="34" charset="0"/>
              <a:cs typeface="Lato" panose="020F0502020204030203" pitchFamily="34" charset="0"/>
            </a:rPr>
            <a:t>4. Apresentações redundantes</a:t>
          </a:r>
          <a:endParaRPr lang="pt-BR" b="1" dirty="0">
            <a:solidFill>
              <a:srgbClr val="5A1110"/>
            </a:solidFill>
            <a:latin typeface="+mn-lt"/>
            <a:ea typeface="Lato" panose="020F0502020204030203" pitchFamily="34" charset="0"/>
            <a:cs typeface="Lato" panose="020F0502020204030203" pitchFamily="34" charset="0"/>
          </a:endParaRPr>
        </a:p>
      </dgm:t>
    </dgm:pt>
    <dgm:pt modelId="{30B2916F-3C40-49C2-B514-F542752D8948}" type="parTrans" cxnId="{522DD94A-526F-4E33-9776-9519EACEB913}">
      <dgm:prSet/>
      <dgm:spPr/>
      <dgm:t>
        <a:bodyPr/>
        <a:lstStyle/>
        <a:p>
          <a:endParaRPr lang="pt-BR"/>
        </a:p>
      </dgm:t>
    </dgm:pt>
    <dgm:pt modelId="{7A86C500-F3EF-494E-81C8-6F8D257FB31E}" type="sibTrans" cxnId="{522DD94A-526F-4E33-9776-9519EACEB913}">
      <dgm:prSet/>
      <dgm:spPr/>
      <dgm:t>
        <a:bodyPr/>
        <a:lstStyle/>
        <a:p>
          <a:endParaRPr lang="pt-BR"/>
        </a:p>
      </dgm:t>
    </dgm:pt>
    <dgm:pt modelId="{10AC1890-D113-48A2-9AEC-32C135F28408}" type="pres">
      <dgm:prSet presAssocID="{F10AA7F6-4BF6-43F3-A330-45F7DB03102A}" presName="linear" presStyleCnt="0">
        <dgm:presLayoutVars>
          <dgm:dir/>
          <dgm:animLvl val="lvl"/>
          <dgm:resizeHandles val="exact"/>
        </dgm:presLayoutVars>
      </dgm:prSet>
      <dgm:spPr/>
    </dgm:pt>
    <dgm:pt modelId="{1D9E7A79-6E43-441E-9205-91F8F779BD64}" type="pres">
      <dgm:prSet presAssocID="{278569E2-A123-4DA7-BF5E-3C7FE11ED0D1}" presName="parentLin" presStyleCnt="0"/>
      <dgm:spPr/>
    </dgm:pt>
    <dgm:pt modelId="{BC8C598C-FB39-4541-B6F5-9F9D6A0CF5E1}" type="pres">
      <dgm:prSet presAssocID="{278569E2-A123-4DA7-BF5E-3C7FE11ED0D1}" presName="parentLeftMargin" presStyleLbl="node1" presStyleIdx="0" presStyleCnt="1"/>
      <dgm:spPr/>
    </dgm:pt>
    <dgm:pt modelId="{8FB10B40-758A-42BA-AED1-E4902AEAD289}" type="pres">
      <dgm:prSet presAssocID="{278569E2-A123-4DA7-BF5E-3C7FE11ED0D1}" presName="parentText" presStyleLbl="node1" presStyleIdx="0" presStyleCnt="1" custScaleX="91719">
        <dgm:presLayoutVars>
          <dgm:chMax val="0"/>
          <dgm:bulletEnabled val="1"/>
        </dgm:presLayoutVars>
      </dgm:prSet>
      <dgm:spPr/>
    </dgm:pt>
    <dgm:pt modelId="{CEEFEBE4-8F53-4396-93D9-1F26433843AF}" type="pres">
      <dgm:prSet presAssocID="{278569E2-A123-4DA7-BF5E-3C7FE11ED0D1}" presName="negativeSpace" presStyleCnt="0"/>
      <dgm:spPr/>
    </dgm:pt>
    <dgm:pt modelId="{E087DDCD-726D-4990-9789-DAD6853E3D4B}" type="pres">
      <dgm:prSet presAssocID="{278569E2-A123-4DA7-BF5E-3C7FE11ED0D1}" presName="childText" presStyleLbl="conFgAcc1" presStyleIdx="0" presStyleCnt="1" custScaleY="692472">
        <dgm:presLayoutVars>
          <dgm:bulletEnabled val="1"/>
        </dgm:presLayoutVars>
      </dgm:prSet>
      <dgm:spPr>
        <a:ln>
          <a:solidFill>
            <a:schemeClr val="bg1">
              <a:lumMod val="85000"/>
            </a:schemeClr>
          </a:solidFill>
        </a:ln>
      </dgm:spPr>
    </dgm:pt>
  </dgm:ptLst>
  <dgm:cxnLst>
    <dgm:cxn modelId="{07BAAE24-9EA3-4718-8691-480002C585BB}" type="presOf" srcId="{278569E2-A123-4DA7-BF5E-3C7FE11ED0D1}" destId="{BC8C598C-FB39-4541-B6F5-9F9D6A0CF5E1}" srcOrd="0" destOrd="0" presId="urn:microsoft.com/office/officeart/2005/8/layout/list1"/>
    <dgm:cxn modelId="{E04FC13E-4B5B-466E-8B32-8D409A7719C6}" type="presOf" srcId="{278569E2-A123-4DA7-BF5E-3C7FE11ED0D1}" destId="{8FB10B40-758A-42BA-AED1-E4902AEAD289}" srcOrd="1" destOrd="0" presId="urn:microsoft.com/office/officeart/2005/8/layout/list1"/>
    <dgm:cxn modelId="{F112FE43-70BD-4996-8429-A3143582F08D}" type="presOf" srcId="{F10AA7F6-4BF6-43F3-A330-45F7DB03102A}" destId="{10AC1890-D113-48A2-9AEC-32C135F28408}" srcOrd="0" destOrd="0" presId="urn:microsoft.com/office/officeart/2005/8/layout/list1"/>
    <dgm:cxn modelId="{522DD94A-526F-4E33-9776-9519EACEB913}" srcId="{F10AA7F6-4BF6-43F3-A330-45F7DB03102A}" destId="{278569E2-A123-4DA7-BF5E-3C7FE11ED0D1}" srcOrd="0" destOrd="0" parTransId="{30B2916F-3C40-49C2-B514-F542752D8948}" sibTransId="{7A86C500-F3EF-494E-81C8-6F8D257FB31E}"/>
    <dgm:cxn modelId="{B117FE6F-AE80-404E-8DE8-134C6DBE6E90}" type="presParOf" srcId="{10AC1890-D113-48A2-9AEC-32C135F28408}" destId="{1D9E7A79-6E43-441E-9205-91F8F779BD64}" srcOrd="0" destOrd="0" presId="urn:microsoft.com/office/officeart/2005/8/layout/list1"/>
    <dgm:cxn modelId="{D997D9A0-BCCE-4F61-8ED7-D153A76CCD75}" type="presParOf" srcId="{1D9E7A79-6E43-441E-9205-91F8F779BD64}" destId="{BC8C598C-FB39-4541-B6F5-9F9D6A0CF5E1}" srcOrd="0" destOrd="0" presId="urn:microsoft.com/office/officeart/2005/8/layout/list1"/>
    <dgm:cxn modelId="{9E066BF7-D8D7-4640-B2C1-36346CCBE862}" type="presParOf" srcId="{1D9E7A79-6E43-441E-9205-91F8F779BD64}" destId="{8FB10B40-758A-42BA-AED1-E4902AEAD289}" srcOrd="1" destOrd="0" presId="urn:microsoft.com/office/officeart/2005/8/layout/list1"/>
    <dgm:cxn modelId="{3C2CE6F8-C2CC-4467-9360-73CE93EB900D}" type="presParOf" srcId="{10AC1890-D113-48A2-9AEC-32C135F28408}" destId="{CEEFEBE4-8F53-4396-93D9-1F26433843AF}" srcOrd="1" destOrd="0" presId="urn:microsoft.com/office/officeart/2005/8/layout/list1"/>
    <dgm:cxn modelId="{971FB253-4638-4D66-822E-F1B0ADAEABEE}" type="presParOf" srcId="{10AC1890-D113-48A2-9AEC-32C135F28408}" destId="{E087DDCD-726D-4990-9789-DAD6853E3D4B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F10AA7F6-4BF6-43F3-A330-45F7DB03102A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278569E2-A123-4DA7-BF5E-3C7FE11ED0D1}">
      <dgm:prSet phldrT="[Texto]"/>
      <dgm:spPr>
        <a:solidFill>
          <a:srgbClr val="6A95E1"/>
        </a:solidFill>
        <a:ln>
          <a:solidFill>
            <a:srgbClr val="224073"/>
          </a:solidFill>
        </a:ln>
      </dgm:spPr>
      <dgm:t>
        <a:bodyPr/>
        <a:lstStyle/>
        <a:p>
          <a:r>
            <a:rPr lang="pt-BR" b="1" dirty="0">
              <a:solidFill>
                <a:srgbClr val="1E3B6D"/>
              </a:solidFill>
              <a:latin typeface="+mn-lt"/>
              <a:ea typeface="Lato" panose="020F0502020204030203" pitchFamily="34" charset="0"/>
              <a:cs typeface="Lato" panose="020F0502020204030203" pitchFamily="34" charset="0"/>
            </a:rPr>
            <a:t>5. Engajamento </a:t>
          </a:r>
          <a:endParaRPr lang="pt-BR" b="1" dirty="0">
            <a:solidFill>
              <a:srgbClr val="5A1110"/>
            </a:solidFill>
            <a:latin typeface="+mn-lt"/>
            <a:ea typeface="Lato" panose="020F0502020204030203" pitchFamily="34" charset="0"/>
            <a:cs typeface="Lato" panose="020F0502020204030203" pitchFamily="34" charset="0"/>
          </a:endParaRPr>
        </a:p>
      </dgm:t>
    </dgm:pt>
    <dgm:pt modelId="{30B2916F-3C40-49C2-B514-F542752D8948}" type="parTrans" cxnId="{522DD94A-526F-4E33-9776-9519EACEB913}">
      <dgm:prSet/>
      <dgm:spPr/>
      <dgm:t>
        <a:bodyPr/>
        <a:lstStyle/>
        <a:p>
          <a:endParaRPr lang="pt-BR"/>
        </a:p>
      </dgm:t>
    </dgm:pt>
    <dgm:pt modelId="{7A86C500-F3EF-494E-81C8-6F8D257FB31E}" type="sibTrans" cxnId="{522DD94A-526F-4E33-9776-9519EACEB913}">
      <dgm:prSet/>
      <dgm:spPr/>
      <dgm:t>
        <a:bodyPr/>
        <a:lstStyle/>
        <a:p>
          <a:endParaRPr lang="pt-BR"/>
        </a:p>
      </dgm:t>
    </dgm:pt>
    <dgm:pt modelId="{10AC1890-D113-48A2-9AEC-32C135F28408}" type="pres">
      <dgm:prSet presAssocID="{F10AA7F6-4BF6-43F3-A330-45F7DB03102A}" presName="linear" presStyleCnt="0">
        <dgm:presLayoutVars>
          <dgm:dir/>
          <dgm:animLvl val="lvl"/>
          <dgm:resizeHandles val="exact"/>
        </dgm:presLayoutVars>
      </dgm:prSet>
      <dgm:spPr/>
    </dgm:pt>
    <dgm:pt modelId="{1D9E7A79-6E43-441E-9205-91F8F779BD64}" type="pres">
      <dgm:prSet presAssocID="{278569E2-A123-4DA7-BF5E-3C7FE11ED0D1}" presName="parentLin" presStyleCnt="0"/>
      <dgm:spPr/>
    </dgm:pt>
    <dgm:pt modelId="{BC8C598C-FB39-4541-B6F5-9F9D6A0CF5E1}" type="pres">
      <dgm:prSet presAssocID="{278569E2-A123-4DA7-BF5E-3C7FE11ED0D1}" presName="parentLeftMargin" presStyleLbl="node1" presStyleIdx="0" presStyleCnt="1"/>
      <dgm:spPr/>
    </dgm:pt>
    <dgm:pt modelId="{8FB10B40-758A-42BA-AED1-E4902AEAD289}" type="pres">
      <dgm:prSet presAssocID="{278569E2-A123-4DA7-BF5E-3C7FE11ED0D1}" presName="parentText" presStyleLbl="node1" presStyleIdx="0" presStyleCnt="1" custScaleX="91719">
        <dgm:presLayoutVars>
          <dgm:chMax val="0"/>
          <dgm:bulletEnabled val="1"/>
        </dgm:presLayoutVars>
      </dgm:prSet>
      <dgm:spPr/>
    </dgm:pt>
    <dgm:pt modelId="{CEEFEBE4-8F53-4396-93D9-1F26433843AF}" type="pres">
      <dgm:prSet presAssocID="{278569E2-A123-4DA7-BF5E-3C7FE11ED0D1}" presName="negativeSpace" presStyleCnt="0"/>
      <dgm:spPr/>
    </dgm:pt>
    <dgm:pt modelId="{E087DDCD-726D-4990-9789-DAD6853E3D4B}" type="pres">
      <dgm:prSet presAssocID="{278569E2-A123-4DA7-BF5E-3C7FE11ED0D1}" presName="childText" presStyleLbl="conFgAcc1" presStyleIdx="0" presStyleCnt="1" custScaleY="692472">
        <dgm:presLayoutVars>
          <dgm:bulletEnabled val="1"/>
        </dgm:presLayoutVars>
      </dgm:prSet>
      <dgm:spPr>
        <a:ln>
          <a:solidFill>
            <a:schemeClr val="bg1">
              <a:lumMod val="85000"/>
            </a:schemeClr>
          </a:solidFill>
        </a:ln>
      </dgm:spPr>
    </dgm:pt>
  </dgm:ptLst>
  <dgm:cxnLst>
    <dgm:cxn modelId="{07BAAE24-9EA3-4718-8691-480002C585BB}" type="presOf" srcId="{278569E2-A123-4DA7-BF5E-3C7FE11ED0D1}" destId="{BC8C598C-FB39-4541-B6F5-9F9D6A0CF5E1}" srcOrd="0" destOrd="0" presId="urn:microsoft.com/office/officeart/2005/8/layout/list1"/>
    <dgm:cxn modelId="{E04FC13E-4B5B-466E-8B32-8D409A7719C6}" type="presOf" srcId="{278569E2-A123-4DA7-BF5E-3C7FE11ED0D1}" destId="{8FB10B40-758A-42BA-AED1-E4902AEAD289}" srcOrd="1" destOrd="0" presId="urn:microsoft.com/office/officeart/2005/8/layout/list1"/>
    <dgm:cxn modelId="{F112FE43-70BD-4996-8429-A3143582F08D}" type="presOf" srcId="{F10AA7F6-4BF6-43F3-A330-45F7DB03102A}" destId="{10AC1890-D113-48A2-9AEC-32C135F28408}" srcOrd="0" destOrd="0" presId="urn:microsoft.com/office/officeart/2005/8/layout/list1"/>
    <dgm:cxn modelId="{522DD94A-526F-4E33-9776-9519EACEB913}" srcId="{F10AA7F6-4BF6-43F3-A330-45F7DB03102A}" destId="{278569E2-A123-4DA7-BF5E-3C7FE11ED0D1}" srcOrd="0" destOrd="0" parTransId="{30B2916F-3C40-49C2-B514-F542752D8948}" sibTransId="{7A86C500-F3EF-494E-81C8-6F8D257FB31E}"/>
    <dgm:cxn modelId="{B117FE6F-AE80-404E-8DE8-134C6DBE6E90}" type="presParOf" srcId="{10AC1890-D113-48A2-9AEC-32C135F28408}" destId="{1D9E7A79-6E43-441E-9205-91F8F779BD64}" srcOrd="0" destOrd="0" presId="urn:microsoft.com/office/officeart/2005/8/layout/list1"/>
    <dgm:cxn modelId="{D997D9A0-BCCE-4F61-8ED7-D153A76CCD75}" type="presParOf" srcId="{1D9E7A79-6E43-441E-9205-91F8F779BD64}" destId="{BC8C598C-FB39-4541-B6F5-9F9D6A0CF5E1}" srcOrd="0" destOrd="0" presId="urn:microsoft.com/office/officeart/2005/8/layout/list1"/>
    <dgm:cxn modelId="{9E066BF7-D8D7-4640-B2C1-36346CCBE862}" type="presParOf" srcId="{1D9E7A79-6E43-441E-9205-91F8F779BD64}" destId="{8FB10B40-758A-42BA-AED1-E4902AEAD289}" srcOrd="1" destOrd="0" presId="urn:microsoft.com/office/officeart/2005/8/layout/list1"/>
    <dgm:cxn modelId="{3C2CE6F8-C2CC-4467-9360-73CE93EB900D}" type="presParOf" srcId="{10AC1890-D113-48A2-9AEC-32C135F28408}" destId="{CEEFEBE4-8F53-4396-93D9-1F26433843AF}" srcOrd="1" destOrd="0" presId="urn:microsoft.com/office/officeart/2005/8/layout/list1"/>
    <dgm:cxn modelId="{971FB253-4638-4D66-822E-F1B0ADAEABEE}" type="presParOf" srcId="{10AC1890-D113-48A2-9AEC-32C135F28408}" destId="{E087DDCD-726D-4990-9789-DAD6853E3D4B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F10AA7F6-4BF6-43F3-A330-45F7DB03102A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278569E2-A123-4DA7-BF5E-3C7FE11ED0D1}">
      <dgm:prSet phldrT="[Texto]"/>
      <dgm:spPr>
        <a:solidFill>
          <a:srgbClr val="9889E3"/>
        </a:solidFill>
        <a:ln>
          <a:solidFill>
            <a:srgbClr val="2A1A77"/>
          </a:solidFill>
        </a:ln>
      </dgm:spPr>
      <dgm:t>
        <a:bodyPr/>
        <a:lstStyle/>
        <a:p>
          <a:r>
            <a:rPr lang="pt-BR" b="1" dirty="0">
              <a:solidFill>
                <a:srgbClr val="2A1A77"/>
              </a:solidFill>
              <a:latin typeface="+mn-lt"/>
              <a:ea typeface="Lato" panose="020F0502020204030203" pitchFamily="34" charset="0"/>
              <a:cs typeface="Lato" panose="020F0502020204030203" pitchFamily="34" charset="0"/>
            </a:rPr>
            <a:t>6. Interação</a:t>
          </a:r>
          <a:endParaRPr lang="pt-BR" b="1" dirty="0">
            <a:solidFill>
              <a:srgbClr val="5A1110"/>
            </a:solidFill>
            <a:latin typeface="+mn-lt"/>
            <a:ea typeface="Lato" panose="020F0502020204030203" pitchFamily="34" charset="0"/>
            <a:cs typeface="Lato" panose="020F0502020204030203" pitchFamily="34" charset="0"/>
          </a:endParaRPr>
        </a:p>
      </dgm:t>
    </dgm:pt>
    <dgm:pt modelId="{30B2916F-3C40-49C2-B514-F542752D8948}" type="parTrans" cxnId="{522DD94A-526F-4E33-9776-9519EACEB913}">
      <dgm:prSet/>
      <dgm:spPr/>
      <dgm:t>
        <a:bodyPr/>
        <a:lstStyle/>
        <a:p>
          <a:endParaRPr lang="pt-BR"/>
        </a:p>
      </dgm:t>
    </dgm:pt>
    <dgm:pt modelId="{7A86C500-F3EF-494E-81C8-6F8D257FB31E}" type="sibTrans" cxnId="{522DD94A-526F-4E33-9776-9519EACEB913}">
      <dgm:prSet/>
      <dgm:spPr/>
      <dgm:t>
        <a:bodyPr/>
        <a:lstStyle/>
        <a:p>
          <a:endParaRPr lang="pt-BR"/>
        </a:p>
      </dgm:t>
    </dgm:pt>
    <dgm:pt modelId="{10AC1890-D113-48A2-9AEC-32C135F28408}" type="pres">
      <dgm:prSet presAssocID="{F10AA7F6-4BF6-43F3-A330-45F7DB03102A}" presName="linear" presStyleCnt="0">
        <dgm:presLayoutVars>
          <dgm:dir/>
          <dgm:animLvl val="lvl"/>
          <dgm:resizeHandles val="exact"/>
        </dgm:presLayoutVars>
      </dgm:prSet>
      <dgm:spPr/>
    </dgm:pt>
    <dgm:pt modelId="{1D9E7A79-6E43-441E-9205-91F8F779BD64}" type="pres">
      <dgm:prSet presAssocID="{278569E2-A123-4DA7-BF5E-3C7FE11ED0D1}" presName="parentLin" presStyleCnt="0"/>
      <dgm:spPr/>
    </dgm:pt>
    <dgm:pt modelId="{BC8C598C-FB39-4541-B6F5-9F9D6A0CF5E1}" type="pres">
      <dgm:prSet presAssocID="{278569E2-A123-4DA7-BF5E-3C7FE11ED0D1}" presName="parentLeftMargin" presStyleLbl="node1" presStyleIdx="0" presStyleCnt="1"/>
      <dgm:spPr/>
    </dgm:pt>
    <dgm:pt modelId="{8FB10B40-758A-42BA-AED1-E4902AEAD289}" type="pres">
      <dgm:prSet presAssocID="{278569E2-A123-4DA7-BF5E-3C7FE11ED0D1}" presName="parentText" presStyleLbl="node1" presStyleIdx="0" presStyleCnt="1" custScaleX="91719">
        <dgm:presLayoutVars>
          <dgm:chMax val="0"/>
          <dgm:bulletEnabled val="1"/>
        </dgm:presLayoutVars>
      </dgm:prSet>
      <dgm:spPr/>
    </dgm:pt>
    <dgm:pt modelId="{CEEFEBE4-8F53-4396-93D9-1F26433843AF}" type="pres">
      <dgm:prSet presAssocID="{278569E2-A123-4DA7-BF5E-3C7FE11ED0D1}" presName="negativeSpace" presStyleCnt="0"/>
      <dgm:spPr/>
    </dgm:pt>
    <dgm:pt modelId="{E087DDCD-726D-4990-9789-DAD6853E3D4B}" type="pres">
      <dgm:prSet presAssocID="{278569E2-A123-4DA7-BF5E-3C7FE11ED0D1}" presName="childText" presStyleLbl="conFgAcc1" presStyleIdx="0" presStyleCnt="1" custScaleY="692472">
        <dgm:presLayoutVars>
          <dgm:bulletEnabled val="1"/>
        </dgm:presLayoutVars>
      </dgm:prSet>
      <dgm:spPr>
        <a:ln>
          <a:solidFill>
            <a:schemeClr val="bg1">
              <a:lumMod val="85000"/>
            </a:schemeClr>
          </a:solidFill>
        </a:ln>
      </dgm:spPr>
    </dgm:pt>
  </dgm:ptLst>
  <dgm:cxnLst>
    <dgm:cxn modelId="{07BAAE24-9EA3-4718-8691-480002C585BB}" type="presOf" srcId="{278569E2-A123-4DA7-BF5E-3C7FE11ED0D1}" destId="{BC8C598C-FB39-4541-B6F5-9F9D6A0CF5E1}" srcOrd="0" destOrd="0" presId="urn:microsoft.com/office/officeart/2005/8/layout/list1"/>
    <dgm:cxn modelId="{E04FC13E-4B5B-466E-8B32-8D409A7719C6}" type="presOf" srcId="{278569E2-A123-4DA7-BF5E-3C7FE11ED0D1}" destId="{8FB10B40-758A-42BA-AED1-E4902AEAD289}" srcOrd="1" destOrd="0" presId="urn:microsoft.com/office/officeart/2005/8/layout/list1"/>
    <dgm:cxn modelId="{F112FE43-70BD-4996-8429-A3143582F08D}" type="presOf" srcId="{F10AA7F6-4BF6-43F3-A330-45F7DB03102A}" destId="{10AC1890-D113-48A2-9AEC-32C135F28408}" srcOrd="0" destOrd="0" presId="urn:microsoft.com/office/officeart/2005/8/layout/list1"/>
    <dgm:cxn modelId="{522DD94A-526F-4E33-9776-9519EACEB913}" srcId="{F10AA7F6-4BF6-43F3-A330-45F7DB03102A}" destId="{278569E2-A123-4DA7-BF5E-3C7FE11ED0D1}" srcOrd="0" destOrd="0" parTransId="{30B2916F-3C40-49C2-B514-F542752D8948}" sibTransId="{7A86C500-F3EF-494E-81C8-6F8D257FB31E}"/>
    <dgm:cxn modelId="{B117FE6F-AE80-404E-8DE8-134C6DBE6E90}" type="presParOf" srcId="{10AC1890-D113-48A2-9AEC-32C135F28408}" destId="{1D9E7A79-6E43-441E-9205-91F8F779BD64}" srcOrd="0" destOrd="0" presId="urn:microsoft.com/office/officeart/2005/8/layout/list1"/>
    <dgm:cxn modelId="{D997D9A0-BCCE-4F61-8ED7-D153A76CCD75}" type="presParOf" srcId="{1D9E7A79-6E43-441E-9205-91F8F779BD64}" destId="{BC8C598C-FB39-4541-B6F5-9F9D6A0CF5E1}" srcOrd="0" destOrd="0" presId="urn:microsoft.com/office/officeart/2005/8/layout/list1"/>
    <dgm:cxn modelId="{9E066BF7-D8D7-4640-B2C1-36346CCBE862}" type="presParOf" srcId="{1D9E7A79-6E43-441E-9205-91F8F779BD64}" destId="{8FB10B40-758A-42BA-AED1-E4902AEAD289}" srcOrd="1" destOrd="0" presId="urn:microsoft.com/office/officeart/2005/8/layout/list1"/>
    <dgm:cxn modelId="{3C2CE6F8-C2CC-4467-9360-73CE93EB900D}" type="presParOf" srcId="{10AC1890-D113-48A2-9AEC-32C135F28408}" destId="{CEEFEBE4-8F53-4396-93D9-1F26433843AF}" srcOrd="1" destOrd="0" presId="urn:microsoft.com/office/officeart/2005/8/layout/list1"/>
    <dgm:cxn modelId="{971FB253-4638-4D66-822E-F1B0ADAEABEE}" type="presParOf" srcId="{10AC1890-D113-48A2-9AEC-32C135F28408}" destId="{E087DDCD-726D-4990-9789-DAD6853E3D4B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F10AA7F6-4BF6-43F3-A330-45F7DB03102A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278569E2-A123-4DA7-BF5E-3C7FE11ED0D1}">
      <dgm:prSet phldrT="[Texto]"/>
      <dgm:spPr>
        <a:solidFill>
          <a:srgbClr val="D991D7"/>
        </a:solidFill>
        <a:ln>
          <a:solidFill>
            <a:srgbClr val="7E3A7D"/>
          </a:solidFill>
        </a:ln>
      </dgm:spPr>
      <dgm:t>
        <a:bodyPr/>
        <a:lstStyle/>
        <a:p>
          <a:r>
            <a:rPr lang="pt-BR" b="1" dirty="0">
              <a:solidFill>
                <a:srgbClr val="642162"/>
              </a:solidFill>
            </a:rPr>
            <a:t>7. Multimídia</a:t>
          </a:r>
          <a:endParaRPr lang="pt-BR" b="1" dirty="0">
            <a:solidFill>
              <a:srgbClr val="5A1110"/>
            </a:solidFill>
            <a:latin typeface="+mn-lt"/>
            <a:ea typeface="Lato" panose="020F0502020204030203" pitchFamily="34" charset="0"/>
            <a:cs typeface="Lato" panose="020F0502020204030203" pitchFamily="34" charset="0"/>
          </a:endParaRPr>
        </a:p>
      </dgm:t>
    </dgm:pt>
    <dgm:pt modelId="{30B2916F-3C40-49C2-B514-F542752D8948}" type="parTrans" cxnId="{522DD94A-526F-4E33-9776-9519EACEB913}">
      <dgm:prSet/>
      <dgm:spPr/>
      <dgm:t>
        <a:bodyPr/>
        <a:lstStyle/>
        <a:p>
          <a:endParaRPr lang="pt-BR"/>
        </a:p>
      </dgm:t>
    </dgm:pt>
    <dgm:pt modelId="{7A86C500-F3EF-494E-81C8-6F8D257FB31E}" type="sibTrans" cxnId="{522DD94A-526F-4E33-9776-9519EACEB913}">
      <dgm:prSet/>
      <dgm:spPr/>
      <dgm:t>
        <a:bodyPr/>
        <a:lstStyle/>
        <a:p>
          <a:endParaRPr lang="pt-BR"/>
        </a:p>
      </dgm:t>
    </dgm:pt>
    <dgm:pt modelId="{10AC1890-D113-48A2-9AEC-32C135F28408}" type="pres">
      <dgm:prSet presAssocID="{F10AA7F6-4BF6-43F3-A330-45F7DB03102A}" presName="linear" presStyleCnt="0">
        <dgm:presLayoutVars>
          <dgm:dir/>
          <dgm:animLvl val="lvl"/>
          <dgm:resizeHandles val="exact"/>
        </dgm:presLayoutVars>
      </dgm:prSet>
      <dgm:spPr/>
    </dgm:pt>
    <dgm:pt modelId="{1D9E7A79-6E43-441E-9205-91F8F779BD64}" type="pres">
      <dgm:prSet presAssocID="{278569E2-A123-4DA7-BF5E-3C7FE11ED0D1}" presName="parentLin" presStyleCnt="0"/>
      <dgm:spPr/>
    </dgm:pt>
    <dgm:pt modelId="{BC8C598C-FB39-4541-B6F5-9F9D6A0CF5E1}" type="pres">
      <dgm:prSet presAssocID="{278569E2-A123-4DA7-BF5E-3C7FE11ED0D1}" presName="parentLeftMargin" presStyleLbl="node1" presStyleIdx="0" presStyleCnt="1"/>
      <dgm:spPr/>
    </dgm:pt>
    <dgm:pt modelId="{8FB10B40-758A-42BA-AED1-E4902AEAD289}" type="pres">
      <dgm:prSet presAssocID="{278569E2-A123-4DA7-BF5E-3C7FE11ED0D1}" presName="parentText" presStyleLbl="node1" presStyleIdx="0" presStyleCnt="1" custScaleX="91719">
        <dgm:presLayoutVars>
          <dgm:chMax val="0"/>
          <dgm:bulletEnabled val="1"/>
        </dgm:presLayoutVars>
      </dgm:prSet>
      <dgm:spPr/>
    </dgm:pt>
    <dgm:pt modelId="{CEEFEBE4-8F53-4396-93D9-1F26433843AF}" type="pres">
      <dgm:prSet presAssocID="{278569E2-A123-4DA7-BF5E-3C7FE11ED0D1}" presName="negativeSpace" presStyleCnt="0"/>
      <dgm:spPr/>
    </dgm:pt>
    <dgm:pt modelId="{E087DDCD-726D-4990-9789-DAD6853E3D4B}" type="pres">
      <dgm:prSet presAssocID="{278569E2-A123-4DA7-BF5E-3C7FE11ED0D1}" presName="childText" presStyleLbl="conFgAcc1" presStyleIdx="0" presStyleCnt="1" custScaleY="594409">
        <dgm:presLayoutVars>
          <dgm:bulletEnabled val="1"/>
        </dgm:presLayoutVars>
      </dgm:prSet>
      <dgm:spPr>
        <a:ln>
          <a:solidFill>
            <a:schemeClr val="bg1">
              <a:lumMod val="85000"/>
            </a:schemeClr>
          </a:solidFill>
        </a:ln>
      </dgm:spPr>
    </dgm:pt>
  </dgm:ptLst>
  <dgm:cxnLst>
    <dgm:cxn modelId="{07BAAE24-9EA3-4718-8691-480002C585BB}" type="presOf" srcId="{278569E2-A123-4DA7-BF5E-3C7FE11ED0D1}" destId="{BC8C598C-FB39-4541-B6F5-9F9D6A0CF5E1}" srcOrd="0" destOrd="0" presId="urn:microsoft.com/office/officeart/2005/8/layout/list1"/>
    <dgm:cxn modelId="{E04FC13E-4B5B-466E-8B32-8D409A7719C6}" type="presOf" srcId="{278569E2-A123-4DA7-BF5E-3C7FE11ED0D1}" destId="{8FB10B40-758A-42BA-AED1-E4902AEAD289}" srcOrd="1" destOrd="0" presId="urn:microsoft.com/office/officeart/2005/8/layout/list1"/>
    <dgm:cxn modelId="{F112FE43-70BD-4996-8429-A3143582F08D}" type="presOf" srcId="{F10AA7F6-4BF6-43F3-A330-45F7DB03102A}" destId="{10AC1890-D113-48A2-9AEC-32C135F28408}" srcOrd="0" destOrd="0" presId="urn:microsoft.com/office/officeart/2005/8/layout/list1"/>
    <dgm:cxn modelId="{522DD94A-526F-4E33-9776-9519EACEB913}" srcId="{F10AA7F6-4BF6-43F3-A330-45F7DB03102A}" destId="{278569E2-A123-4DA7-BF5E-3C7FE11ED0D1}" srcOrd="0" destOrd="0" parTransId="{30B2916F-3C40-49C2-B514-F542752D8948}" sibTransId="{7A86C500-F3EF-494E-81C8-6F8D257FB31E}"/>
    <dgm:cxn modelId="{B117FE6F-AE80-404E-8DE8-134C6DBE6E90}" type="presParOf" srcId="{10AC1890-D113-48A2-9AEC-32C135F28408}" destId="{1D9E7A79-6E43-441E-9205-91F8F779BD64}" srcOrd="0" destOrd="0" presId="urn:microsoft.com/office/officeart/2005/8/layout/list1"/>
    <dgm:cxn modelId="{D997D9A0-BCCE-4F61-8ED7-D153A76CCD75}" type="presParOf" srcId="{1D9E7A79-6E43-441E-9205-91F8F779BD64}" destId="{BC8C598C-FB39-4541-B6F5-9F9D6A0CF5E1}" srcOrd="0" destOrd="0" presId="urn:microsoft.com/office/officeart/2005/8/layout/list1"/>
    <dgm:cxn modelId="{9E066BF7-D8D7-4640-B2C1-36346CCBE862}" type="presParOf" srcId="{1D9E7A79-6E43-441E-9205-91F8F779BD64}" destId="{8FB10B40-758A-42BA-AED1-E4902AEAD289}" srcOrd="1" destOrd="0" presId="urn:microsoft.com/office/officeart/2005/8/layout/list1"/>
    <dgm:cxn modelId="{3C2CE6F8-C2CC-4467-9360-73CE93EB900D}" type="presParOf" srcId="{10AC1890-D113-48A2-9AEC-32C135F28408}" destId="{CEEFEBE4-8F53-4396-93D9-1F26433843AF}" srcOrd="1" destOrd="0" presId="urn:microsoft.com/office/officeart/2005/8/layout/list1"/>
    <dgm:cxn modelId="{971FB253-4638-4D66-822E-F1B0ADAEABEE}" type="presParOf" srcId="{10AC1890-D113-48A2-9AEC-32C135F28408}" destId="{E087DDCD-726D-4990-9789-DAD6853E3D4B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EFED8368-0062-46B6-A550-E3BD8E3D88DF}" type="doc">
      <dgm:prSet loTypeId="urn:microsoft.com/office/officeart/2005/8/layout/process1" loCatId="process" qsTypeId="urn:microsoft.com/office/officeart/2005/8/quickstyle/simple1" qsCatId="simple" csTypeId="urn:microsoft.com/office/officeart/2005/8/colors/colorful5" csCatId="colorful" phldr="1"/>
      <dgm:spPr/>
    </dgm:pt>
    <dgm:pt modelId="{EC145BED-5346-4F39-9568-58E9F3BBA69B}">
      <dgm:prSet phldrT="[Texto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pt-BR" b="0" i="1" dirty="0"/>
            <a:t>Teoria (</a:t>
          </a:r>
          <a:r>
            <a:rPr lang="pt-BR" b="0" i="1" dirty="0" err="1"/>
            <a:t>Liebel</a:t>
          </a:r>
          <a:r>
            <a:rPr lang="pt-BR" b="0" i="1" dirty="0"/>
            <a:t>)</a:t>
          </a:r>
          <a:endParaRPr lang="pt-BR" b="0" i="0" dirty="0"/>
        </a:p>
      </dgm:t>
    </dgm:pt>
    <dgm:pt modelId="{5DBF5409-C49D-4167-935F-B447F842A3B4}" type="parTrans" cxnId="{73A43388-2FD3-4993-9792-D0AC9180EEB2}">
      <dgm:prSet/>
      <dgm:spPr/>
      <dgm:t>
        <a:bodyPr/>
        <a:lstStyle/>
        <a:p>
          <a:endParaRPr lang="pt-BR"/>
        </a:p>
      </dgm:t>
    </dgm:pt>
    <dgm:pt modelId="{1670BADE-D2F6-44B3-B03C-969717C6AF25}" type="sibTrans" cxnId="{73A43388-2FD3-4993-9792-D0AC9180EEB2}">
      <dgm:prSet/>
      <dgm:spPr/>
      <dgm:t>
        <a:bodyPr/>
        <a:lstStyle/>
        <a:p>
          <a:endParaRPr lang="pt-BR"/>
        </a:p>
      </dgm:t>
    </dgm:pt>
    <dgm:pt modelId="{D6981978-4A3B-49AA-ABD0-CA242D688831}">
      <dgm:prSet phldrT="[Texto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pt-BR" b="0" i="1" dirty="0"/>
            <a:t>Análise da aula</a:t>
          </a:r>
          <a:endParaRPr lang="pt-BR" dirty="0"/>
        </a:p>
      </dgm:t>
    </dgm:pt>
    <dgm:pt modelId="{F1D30CCA-9E7F-421B-B482-7BCC13E68229}" type="parTrans" cxnId="{742B73BD-9794-43F1-A2A8-DBA371C4D613}">
      <dgm:prSet/>
      <dgm:spPr/>
      <dgm:t>
        <a:bodyPr/>
        <a:lstStyle/>
        <a:p>
          <a:endParaRPr lang="pt-BR"/>
        </a:p>
      </dgm:t>
    </dgm:pt>
    <dgm:pt modelId="{F1AC9DCA-E63F-4CC2-9322-D703FA026930}" type="sibTrans" cxnId="{742B73BD-9794-43F1-A2A8-DBA371C4D613}">
      <dgm:prSet/>
      <dgm:spPr/>
      <dgm:t>
        <a:bodyPr/>
        <a:lstStyle/>
        <a:p>
          <a:endParaRPr lang="pt-BR"/>
        </a:p>
      </dgm:t>
    </dgm:pt>
    <dgm:pt modelId="{5DC41A17-1E8D-444F-B73D-1D79E6E1CC0D}">
      <dgm:prSet phldrT="[Texto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pt-BR" b="0" i="1"/>
            <a:t>Recomendações </a:t>
          </a:r>
          <a:r>
            <a:rPr lang="pt-BR" b="0" i="1" dirty="0"/>
            <a:t>práticas</a:t>
          </a:r>
          <a:endParaRPr lang="pt-BR" dirty="0"/>
        </a:p>
      </dgm:t>
    </dgm:pt>
    <dgm:pt modelId="{ECE73B48-DE19-478D-87D8-2C0BA1EE9FC7}" type="parTrans" cxnId="{C87F648D-E98B-4924-99A1-092E443DDB6A}">
      <dgm:prSet/>
      <dgm:spPr/>
      <dgm:t>
        <a:bodyPr/>
        <a:lstStyle/>
        <a:p>
          <a:endParaRPr lang="pt-BR"/>
        </a:p>
      </dgm:t>
    </dgm:pt>
    <dgm:pt modelId="{3C634AF4-9FAA-4558-8224-ACB53D712C0F}" type="sibTrans" cxnId="{C87F648D-E98B-4924-99A1-092E443DDB6A}">
      <dgm:prSet/>
      <dgm:spPr/>
      <dgm:t>
        <a:bodyPr/>
        <a:lstStyle/>
        <a:p>
          <a:endParaRPr lang="pt-BR"/>
        </a:p>
      </dgm:t>
    </dgm:pt>
    <dgm:pt modelId="{D02F62DB-0EB3-4828-9587-2CB9AE912A01}" type="pres">
      <dgm:prSet presAssocID="{EFED8368-0062-46B6-A550-E3BD8E3D88DF}" presName="Name0" presStyleCnt="0">
        <dgm:presLayoutVars>
          <dgm:dir/>
          <dgm:resizeHandles val="exact"/>
        </dgm:presLayoutVars>
      </dgm:prSet>
      <dgm:spPr/>
    </dgm:pt>
    <dgm:pt modelId="{018C441D-8E5B-407C-98DF-657E29E6598E}" type="pres">
      <dgm:prSet presAssocID="{EC145BED-5346-4F39-9568-58E9F3BBA69B}" presName="node" presStyleLbl="node1" presStyleIdx="0" presStyleCnt="3">
        <dgm:presLayoutVars>
          <dgm:bulletEnabled val="1"/>
        </dgm:presLayoutVars>
      </dgm:prSet>
      <dgm:spPr/>
    </dgm:pt>
    <dgm:pt modelId="{7F69128C-D809-4BCF-8446-D7BD5FE08F5B}" type="pres">
      <dgm:prSet presAssocID="{1670BADE-D2F6-44B3-B03C-969717C6AF25}" presName="sibTrans" presStyleLbl="sibTrans2D1" presStyleIdx="0" presStyleCnt="2"/>
      <dgm:spPr/>
    </dgm:pt>
    <dgm:pt modelId="{F1A2E5BD-5886-406C-B94C-20CD9F555D1E}" type="pres">
      <dgm:prSet presAssocID="{1670BADE-D2F6-44B3-B03C-969717C6AF25}" presName="connectorText" presStyleLbl="sibTrans2D1" presStyleIdx="0" presStyleCnt="2"/>
      <dgm:spPr/>
    </dgm:pt>
    <dgm:pt modelId="{B65743C6-7461-441D-A6FF-B8F5CD9A45FA}" type="pres">
      <dgm:prSet presAssocID="{D6981978-4A3B-49AA-ABD0-CA242D688831}" presName="node" presStyleLbl="node1" presStyleIdx="1" presStyleCnt="3">
        <dgm:presLayoutVars>
          <dgm:bulletEnabled val="1"/>
        </dgm:presLayoutVars>
      </dgm:prSet>
      <dgm:spPr/>
    </dgm:pt>
    <dgm:pt modelId="{B9281832-1AB3-415C-A615-0B9BA6BDA842}" type="pres">
      <dgm:prSet presAssocID="{F1AC9DCA-E63F-4CC2-9322-D703FA026930}" presName="sibTrans" presStyleLbl="sibTrans2D1" presStyleIdx="1" presStyleCnt="2"/>
      <dgm:spPr/>
    </dgm:pt>
    <dgm:pt modelId="{5D753061-80D8-4E1A-96ED-D520BAC88A26}" type="pres">
      <dgm:prSet presAssocID="{F1AC9DCA-E63F-4CC2-9322-D703FA026930}" presName="connectorText" presStyleLbl="sibTrans2D1" presStyleIdx="1" presStyleCnt="2"/>
      <dgm:spPr/>
    </dgm:pt>
    <dgm:pt modelId="{A09124A5-4EEA-49A5-A45C-10B983F19604}" type="pres">
      <dgm:prSet presAssocID="{5DC41A17-1E8D-444F-B73D-1D79E6E1CC0D}" presName="node" presStyleLbl="node1" presStyleIdx="2" presStyleCnt="3">
        <dgm:presLayoutVars>
          <dgm:bulletEnabled val="1"/>
        </dgm:presLayoutVars>
      </dgm:prSet>
      <dgm:spPr/>
    </dgm:pt>
  </dgm:ptLst>
  <dgm:cxnLst>
    <dgm:cxn modelId="{97EBA906-C3B6-4AAC-88CC-CAE6041453B0}" type="presOf" srcId="{F1AC9DCA-E63F-4CC2-9322-D703FA026930}" destId="{B9281832-1AB3-415C-A615-0B9BA6BDA842}" srcOrd="0" destOrd="0" presId="urn:microsoft.com/office/officeart/2005/8/layout/process1"/>
    <dgm:cxn modelId="{17C9732D-6FE5-4E18-A6AF-9CB72EF14987}" type="presOf" srcId="{F1AC9DCA-E63F-4CC2-9322-D703FA026930}" destId="{5D753061-80D8-4E1A-96ED-D520BAC88A26}" srcOrd="1" destOrd="0" presId="urn:microsoft.com/office/officeart/2005/8/layout/process1"/>
    <dgm:cxn modelId="{40C6B76D-BE00-4687-B3CD-628FB58CD26C}" type="presOf" srcId="{EFED8368-0062-46B6-A550-E3BD8E3D88DF}" destId="{D02F62DB-0EB3-4828-9587-2CB9AE912A01}" srcOrd="0" destOrd="0" presId="urn:microsoft.com/office/officeart/2005/8/layout/process1"/>
    <dgm:cxn modelId="{73A43388-2FD3-4993-9792-D0AC9180EEB2}" srcId="{EFED8368-0062-46B6-A550-E3BD8E3D88DF}" destId="{EC145BED-5346-4F39-9568-58E9F3BBA69B}" srcOrd="0" destOrd="0" parTransId="{5DBF5409-C49D-4167-935F-B447F842A3B4}" sibTransId="{1670BADE-D2F6-44B3-B03C-969717C6AF25}"/>
    <dgm:cxn modelId="{C87F648D-E98B-4924-99A1-092E443DDB6A}" srcId="{EFED8368-0062-46B6-A550-E3BD8E3D88DF}" destId="{5DC41A17-1E8D-444F-B73D-1D79E6E1CC0D}" srcOrd="2" destOrd="0" parTransId="{ECE73B48-DE19-478D-87D8-2C0BA1EE9FC7}" sibTransId="{3C634AF4-9FAA-4558-8224-ACB53D712C0F}"/>
    <dgm:cxn modelId="{742B73BD-9794-43F1-A2A8-DBA371C4D613}" srcId="{EFED8368-0062-46B6-A550-E3BD8E3D88DF}" destId="{D6981978-4A3B-49AA-ABD0-CA242D688831}" srcOrd="1" destOrd="0" parTransId="{F1D30CCA-9E7F-421B-B482-7BCC13E68229}" sibTransId="{F1AC9DCA-E63F-4CC2-9322-D703FA026930}"/>
    <dgm:cxn modelId="{FF1DABC0-C364-4307-8173-2853096B91E9}" type="presOf" srcId="{5DC41A17-1E8D-444F-B73D-1D79E6E1CC0D}" destId="{A09124A5-4EEA-49A5-A45C-10B983F19604}" srcOrd="0" destOrd="0" presId="urn:microsoft.com/office/officeart/2005/8/layout/process1"/>
    <dgm:cxn modelId="{DAE384E1-7D21-4F63-AB03-6D5D85B9B310}" type="presOf" srcId="{D6981978-4A3B-49AA-ABD0-CA242D688831}" destId="{B65743C6-7461-441D-A6FF-B8F5CD9A45FA}" srcOrd="0" destOrd="0" presId="urn:microsoft.com/office/officeart/2005/8/layout/process1"/>
    <dgm:cxn modelId="{C3822CE8-AC79-4F7D-ABD2-6AFCDB4AD0FB}" type="presOf" srcId="{EC145BED-5346-4F39-9568-58E9F3BBA69B}" destId="{018C441D-8E5B-407C-98DF-657E29E6598E}" srcOrd="0" destOrd="0" presId="urn:microsoft.com/office/officeart/2005/8/layout/process1"/>
    <dgm:cxn modelId="{E55431F6-4210-42A8-AF65-44F3CA80FB44}" type="presOf" srcId="{1670BADE-D2F6-44B3-B03C-969717C6AF25}" destId="{7F69128C-D809-4BCF-8446-D7BD5FE08F5B}" srcOrd="0" destOrd="0" presId="urn:microsoft.com/office/officeart/2005/8/layout/process1"/>
    <dgm:cxn modelId="{ED4748FB-F7EF-47C8-AB44-0F5281BC4141}" type="presOf" srcId="{1670BADE-D2F6-44B3-B03C-969717C6AF25}" destId="{F1A2E5BD-5886-406C-B94C-20CD9F555D1E}" srcOrd="1" destOrd="0" presId="urn:microsoft.com/office/officeart/2005/8/layout/process1"/>
    <dgm:cxn modelId="{31C04BEB-DCB0-40D9-831E-F7E5BA24C6FE}" type="presParOf" srcId="{D02F62DB-0EB3-4828-9587-2CB9AE912A01}" destId="{018C441D-8E5B-407C-98DF-657E29E6598E}" srcOrd="0" destOrd="0" presId="urn:microsoft.com/office/officeart/2005/8/layout/process1"/>
    <dgm:cxn modelId="{6F76FD76-D94D-465B-BB27-0BA866D9B1CB}" type="presParOf" srcId="{D02F62DB-0EB3-4828-9587-2CB9AE912A01}" destId="{7F69128C-D809-4BCF-8446-D7BD5FE08F5B}" srcOrd="1" destOrd="0" presId="urn:microsoft.com/office/officeart/2005/8/layout/process1"/>
    <dgm:cxn modelId="{E34AB19A-2E26-4D22-95A8-A3D615214F46}" type="presParOf" srcId="{7F69128C-D809-4BCF-8446-D7BD5FE08F5B}" destId="{F1A2E5BD-5886-406C-B94C-20CD9F555D1E}" srcOrd="0" destOrd="0" presId="urn:microsoft.com/office/officeart/2005/8/layout/process1"/>
    <dgm:cxn modelId="{C7C22086-916A-4C08-9DFC-07922DBA6C18}" type="presParOf" srcId="{D02F62DB-0EB3-4828-9587-2CB9AE912A01}" destId="{B65743C6-7461-441D-A6FF-B8F5CD9A45FA}" srcOrd="2" destOrd="0" presId="urn:microsoft.com/office/officeart/2005/8/layout/process1"/>
    <dgm:cxn modelId="{8EF2E8E5-47A9-4F07-9016-82D580CC67CC}" type="presParOf" srcId="{D02F62DB-0EB3-4828-9587-2CB9AE912A01}" destId="{B9281832-1AB3-415C-A615-0B9BA6BDA842}" srcOrd="3" destOrd="0" presId="urn:microsoft.com/office/officeart/2005/8/layout/process1"/>
    <dgm:cxn modelId="{44EAE687-7F4D-48DA-A86B-84373F9613CB}" type="presParOf" srcId="{B9281832-1AB3-415C-A615-0B9BA6BDA842}" destId="{5D753061-80D8-4E1A-96ED-D520BAC88A26}" srcOrd="0" destOrd="0" presId="urn:microsoft.com/office/officeart/2005/8/layout/process1"/>
    <dgm:cxn modelId="{35666EE4-6D00-431D-830D-37C143126BB5}" type="presParOf" srcId="{D02F62DB-0EB3-4828-9587-2CB9AE912A01}" destId="{A09124A5-4EEA-49A5-A45C-10B983F19604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8E85A0-1998-441D-912B-3A59856F8E9C}">
      <dsp:nvSpPr>
        <dsp:cNvPr id="0" name=""/>
        <dsp:cNvSpPr/>
      </dsp:nvSpPr>
      <dsp:spPr>
        <a:xfrm>
          <a:off x="3080" y="587032"/>
          <a:ext cx="2444055" cy="1466433"/>
        </a:xfrm>
        <a:prstGeom prst="roundRect">
          <a:avLst/>
        </a:prstGeom>
        <a:solidFill>
          <a:srgbClr val="E27674"/>
        </a:solidFill>
        <a:ln w="19050" cap="flat" cmpd="sng" algn="ctr">
          <a:solidFill>
            <a:srgbClr val="5A111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200" b="1" kern="1200" dirty="0">
              <a:solidFill>
                <a:srgbClr val="5A1110"/>
              </a:solidFill>
            </a:rPr>
            <a:t>1 - Layout, Apresentação Visual e de Texto</a:t>
          </a:r>
        </a:p>
      </dsp:txBody>
      <dsp:txXfrm>
        <a:off x="74665" y="658617"/>
        <a:ext cx="2300885" cy="1323263"/>
      </dsp:txXfrm>
    </dsp:sp>
    <dsp:sp modelId="{6DD97473-F7AF-448D-9889-E31FD3D9F198}">
      <dsp:nvSpPr>
        <dsp:cNvPr id="0" name=""/>
        <dsp:cNvSpPr/>
      </dsp:nvSpPr>
      <dsp:spPr>
        <a:xfrm>
          <a:off x="2691541" y="587032"/>
          <a:ext cx="2444055" cy="1466433"/>
        </a:xfrm>
        <a:prstGeom prst="roundRect">
          <a:avLst/>
        </a:prstGeom>
        <a:solidFill>
          <a:srgbClr val="E3AF6D"/>
        </a:solidFill>
        <a:ln w="19050" cap="flat" cmpd="sng" algn="ctr">
          <a:solidFill>
            <a:srgbClr val="684415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200" b="1" kern="1200" dirty="0">
              <a:solidFill>
                <a:srgbClr val="684415"/>
              </a:solidFill>
            </a:rPr>
            <a:t>2. Navegação </a:t>
          </a:r>
        </a:p>
      </dsp:txBody>
      <dsp:txXfrm>
        <a:off x="2763126" y="658617"/>
        <a:ext cx="2300885" cy="1323263"/>
      </dsp:txXfrm>
    </dsp:sp>
    <dsp:sp modelId="{8A5E3C58-FFF7-4C44-9B64-BC050CE3317F}">
      <dsp:nvSpPr>
        <dsp:cNvPr id="0" name=""/>
        <dsp:cNvSpPr/>
      </dsp:nvSpPr>
      <dsp:spPr>
        <a:xfrm>
          <a:off x="5380002" y="587032"/>
          <a:ext cx="2444055" cy="1466433"/>
        </a:xfrm>
        <a:prstGeom prst="roundRect">
          <a:avLst/>
        </a:prstGeom>
        <a:solidFill>
          <a:srgbClr val="DDE07C"/>
        </a:solidFill>
        <a:ln w="19050" cap="flat" cmpd="sng" algn="ctr">
          <a:solidFill>
            <a:srgbClr val="797D1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200" b="1" kern="1200" dirty="0">
              <a:solidFill>
                <a:srgbClr val="797D1D"/>
              </a:solidFill>
            </a:rPr>
            <a:t>3. Customização </a:t>
          </a:r>
        </a:p>
      </dsp:txBody>
      <dsp:txXfrm>
        <a:off x="5451587" y="658617"/>
        <a:ext cx="2300885" cy="1323263"/>
      </dsp:txXfrm>
    </dsp:sp>
    <dsp:sp modelId="{20B741E4-AF6A-4341-B77B-6571C54A07A6}">
      <dsp:nvSpPr>
        <dsp:cNvPr id="0" name=""/>
        <dsp:cNvSpPr/>
      </dsp:nvSpPr>
      <dsp:spPr>
        <a:xfrm>
          <a:off x="8068463" y="587032"/>
          <a:ext cx="2444055" cy="1466433"/>
        </a:xfrm>
        <a:prstGeom prst="roundRect">
          <a:avLst/>
        </a:prstGeom>
        <a:solidFill>
          <a:srgbClr val="94DF84"/>
        </a:solidFill>
        <a:ln w="19050" cap="flat" cmpd="sng" algn="ctr">
          <a:solidFill>
            <a:srgbClr val="30602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200" b="1" kern="1200" dirty="0">
              <a:solidFill>
                <a:srgbClr val="30602F"/>
              </a:solidFill>
            </a:rPr>
            <a:t>4. Apresentações redundantes</a:t>
          </a:r>
        </a:p>
      </dsp:txBody>
      <dsp:txXfrm>
        <a:off x="8140048" y="658617"/>
        <a:ext cx="2300885" cy="1323263"/>
      </dsp:txXfrm>
    </dsp:sp>
    <dsp:sp modelId="{34B699FF-1872-4F0A-BEBC-00B34DC3C6F5}">
      <dsp:nvSpPr>
        <dsp:cNvPr id="0" name=""/>
        <dsp:cNvSpPr/>
      </dsp:nvSpPr>
      <dsp:spPr>
        <a:xfrm>
          <a:off x="1347311" y="2297871"/>
          <a:ext cx="2444055" cy="1466433"/>
        </a:xfrm>
        <a:prstGeom prst="roundRect">
          <a:avLst/>
        </a:prstGeom>
        <a:solidFill>
          <a:srgbClr val="6A95E1"/>
        </a:solidFill>
        <a:ln w="19050" cap="flat" cmpd="sng" algn="ctr">
          <a:solidFill>
            <a:srgbClr val="1E3B6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200" b="1" kern="1200" dirty="0">
              <a:solidFill>
                <a:srgbClr val="1E3B6D"/>
              </a:solidFill>
            </a:rPr>
            <a:t>5. Engajamento </a:t>
          </a:r>
        </a:p>
      </dsp:txBody>
      <dsp:txXfrm>
        <a:off x="1418896" y="2369456"/>
        <a:ext cx="2300885" cy="1323263"/>
      </dsp:txXfrm>
    </dsp:sp>
    <dsp:sp modelId="{C36D81FA-CF01-4B0F-887F-9540478DBE02}">
      <dsp:nvSpPr>
        <dsp:cNvPr id="0" name=""/>
        <dsp:cNvSpPr/>
      </dsp:nvSpPr>
      <dsp:spPr>
        <a:xfrm>
          <a:off x="4035772" y="2297871"/>
          <a:ext cx="2444055" cy="1466433"/>
        </a:xfrm>
        <a:prstGeom prst="roundRect">
          <a:avLst/>
        </a:prstGeom>
        <a:solidFill>
          <a:srgbClr val="9889E3"/>
        </a:solidFill>
        <a:ln w="19050" cap="flat" cmpd="sng" algn="ctr">
          <a:solidFill>
            <a:srgbClr val="2A1A7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200" b="1" kern="1200" dirty="0">
              <a:solidFill>
                <a:srgbClr val="2A1A77"/>
              </a:solidFill>
            </a:rPr>
            <a:t>6. Interação</a:t>
          </a:r>
        </a:p>
      </dsp:txBody>
      <dsp:txXfrm>
        <a:off x="4107357" y="2369456"/>
        <a:ext cx="2300885" cy="1323263"/>
      </dsp:txXfrm>
    </dsp:sp>
    <dsp:sp modelId="{A0CDA40B-93EF-44B7-A87C-D8711C6DDD68}">
      <dsp:nvSpPr>
        <dsp:cNvPr id="0" name=""/>
        <dsp:cNvSpPr/>
      </dsp:nvSpPr>
      <dsp:spPr>
        <a:xfrm>
          <a:off x="6724233" y="2297871"/>
          <a:ext cx="2444055" cy="1466433"/>
        </a:xfrm>
        <a:prstGeom prst="roundRect">
          <a:avLst/>
        </a:prstGeom>
        <a:solidFill>
          <a:srgbClr val="D991D7"/>
        </a:solidFill>
        <a:ln w="19050" cap="flat" cmpd="sng" algn="ctr">
          <a:solidFill>
            <a:srgbClr val="64216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200" b="1" kern="1200" dirty="0">
              <a:solidFill>
                <a:srgbClr val="642162"/>
              </a:solidFill>
            </a:rPr>
            <a:t>7. Multimídia</a:t>
          </a:r>
        </a:p>
      </dsp:txBody>
      <dsp:txXfrm>
        <a:off x="6795818" y="2369456"/>
        <a:ext cx="2300885" cy="1323263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87DDCD-726D-4990-9789-DAD6853E3D4B}">
      <dsp:nvSpPr>
        <dsp:cNvPr id="0" name=""/>
        <dsp:cNvSpPr/>
      </dsp:nvSpPr>
      <dsp:spPr>
        <a:xfrm>
          <a:off x="0" y="894345"/>
          <a:ext cx="10515600" cy="3289613"/>
        </a:xfrm>
        <a:prstGeom prst="rect">
          <a:avLst/>
        </a:prstGeom>
        <a:solidFill>
          <a:srgbClr val="D0D5DB">
            <a:alpha val="90000"/>
          </a:srgb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6127" tIns="1124712" rIns="816127" bIns="156464" numCol="1" spcCol="1270" anchor="t" anchorCtr="0">
          <a:noAutofit/>
        </a:bodyPr>
        <a:lstStyle/>
        <a:p>
          <a:pPr marL="228600" lvl="1" indent="-228600" algn="l" defTabSz="977900">
            <a:lnSpc>
              <a:spcPct val="15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pt-BR" sz="2200" b="1" kern="1200" dirty="0">
              <a:highlight>
                <a:srgbClr val="E27674"/>
              </a:highlight>
            </a:rPr>
            <a:t>1.4</a:t>
          </a:r>
          <a:r>
            <a:rPr lang="pt-BR" sz="2200" kern="1200" dirty="0"/>
            <a:t> Fonte maior ( e reduzir sobrecarga).</a:t>
          </a:r>
        </a:p>
        <a:p>
          <a:pPr marL="228600" lvl="1" indent="-228600" algn="l" defTabSz="977900">
            <a:lnSpc>
              <a:spcPct val="15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pt-BR" sz="2200" b="1" kern="1200" dirty="0">
              <a:highlight>
                <a:srgbClr val="E27674"/>
              </a:highlight>
            </a:rPr>
            <a:t>1.15</a:t>
          </a:r>
          <a:r>
            <a:rPr lang="pt-BR" sz="2200" kern="1200" dirty="0"/>
            <a:t> Prefira cores suaves em elementos gráficos, evitando  contrastes.</a:t>
          </a:r>
        </a:p>
        <a:p>
          <a:pPr marL="228600" lvl="1" indent="-228600" algn="l" defTabSz="977900">
            <a:lnSpc>
              <a:spcPct val="15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pt-BR" sz="2200" b="1" kern="1200" dirty="0">
              <a:highlight>
                <a:srgbClr val="E27674"/>
              </a:highlight>
            </a:rPr>
            <a:t>1.20</a:t>
          </a:r>
          <a:r>
            <a:rPr lang="pt-BR" sz="2200" kern="1200" dirty="0"/>
            <a:t> Evite fundo branco puro. Use alternativas como cinza claro.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pt-BR" sz="2200" kern="1200" dirty="0"/>
        </a:p>
      </dsp:txBody>
      <dsp:txXfrm>
        <a:off x="0" y="894345"/>
        <a:ext cx="10515600" cy="3289613"/>
      </dsp:txXfrm>
    </dsp:sp>
    <dsp:sp modelId="{8FB10B40-758A-42BA-AED1-E4902AEAD289}">
      <dsp:nvSpPr>
        <dsp:cNvPr id="0" name=""/>
        <dsp:cNvSpPr/>
      </dsp:nvSpPr>
      <dsp:spPr>
        <a:xfrm>
          <a:off x="451639" y="391174"/>
          <a:ext cx="6751362" cy="100623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01456B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600" b="1" kern="1200">
              <a:latin typeface="+mn-lt"/>
              <a:ea typeface="Lato" panose="020F0502020204030203" pitchFamily="34" charset="0"/>
              <a:cs typeface="Lato" panose="020F0502020204030203" pitchFamily="34" charset="0"/>
            </a:rPr>
            <a:t>Slide 3 (dinâmica 1)</a:t>
          </a:r>
          <a:endParaRPr lang="pt-BR" sz="3600" b="1" kern="1200" dirty="0">
            <a:latin typeface="+mn-lt"/>
            <a:ea typeface="Lato" panose="020F0502020204030203" pitchFamily="34" charset="0"/>
            <a:cs typeface="Lato" panose="020F0502020204030203" pitchFamily="34" charset="0"/>
          </a:endParaRPr>
        </a:p>
      </dsp:txBody>
      <dsp:txXfrm>
        <a:off x="500759" y="440294"/>
        <a:ext cx="6653122" cy="907990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87DDCD-726D-4990-9789-DAD6853E3D4B}">
      <dsp:nvSpPr>
        <dsp:cNvPr id="0" name=""/>
        <dsp:cNvSpPr/>
      </dsp:nvSpPr>
      <dsp:spPr>
        <a:xfrm>
          <a:off x="0" y="528284"/>
          <a:ext cx="10515600" cy="4511469"/>
        </a:xfrm>
        <a:prstGeom prst="rect">
          <a:avLst/>
        </a:prstGeom>
        <a:solidFill>
          <a:srgbClr val="D0D5DB">
            <a:alpha val="90000"/>
          </a:srgb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6127" tIns="1062228" rIns="816127" bIns="156464" numCol="1" spcCol="1270" anchor="t" anchorCtr="0">
          <a:noAutofit/>
        </a:bodyPr>
        <a:lstStyle/>
        <a:p>
          <a:pPr marL="228600" lvl="1" indent="-228600" algn="l" defTabSz="977900">
            <a:lnSpc>
              <a:spcPct val="15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None/>
          </a:pPr>
          <a:r>
            <a:rPr lang="pt-BR" sz="2200" b="1" kern="1200" dirty="0">
              <a:highlight>
                <a:srgbClr val="E27674"/>
              </a:highlight>
            </a:rPr>
            <a:t>1.3</a:t>
          </a:r>
          <a:r>
            <a:rPr lang="pt-BR" sz="2200" b="1" kern="1200" dirty="0"/>
            <a:t> </a:t>
          </a:r>
          <a:r>
            <a:rPr lang="pt-BR" sz="2200" b="0" kern="1200" dirty="0"/>
            <a:t>Usar apenas uma fonte</a:t>
          </a:r>
        </a:p>
        <a:p>
          <a:pPr marL="228600" lvl="1" indent="-228600" algn="l" defTabSz="977900">
            <a:lnSpc>
              <a:spcPct val="15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None/>
          </a:pPr>
          <a:r>
            <a:rPr lang="pt-BR" sz="2200" b="1" kern="1200" dirty="0">
              <a:highlight>
                <a:srgbClr val="E27674"/>
              </a:highlight>
            </a:rPr>
            <a:t>1.4</a:t>
          </a:r>
          <a:r>
            <a:rPr lang="pt-BR" sz="2200" b="1" kern="1200" dirty="0"/>
            <a:t> </a:t>
          </a:r>
          <a:r>
            <a:rPr lang="pt-BR" sz="2200" b="0" kern="1200" dirty="0"/>
            <a:t>Fonte maior</a:t>
          </a:r>
        </a:p>
        <a:p>
          <a:pPr marL="228600" lvl="1" indent="-228600" algn="l" defTabSz="977900">
            <a:lnSpc>
              <a:spcPct val="15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None/>
          </a:pPr>
          <a:r>
            <a:rPr lang="pt-BR" sz="2200" b="1" kern="1200" dirty="0">
              <a:highlight>
                <a:srgbClr val="E27674"/>
              </a:highlight>
            </a:rPr>
            <a:t>1.8</a:t>
          </a:r>
          <a:r>
            <a:rPr lang="pt-BR" sz="2200" b="1" kern="1200" dirty="0"/>
            <a:t> </a:t>
          </a:r>
          <a:r>
            <a:rPr lang="pt-BR" sz="2200" b="0" kern="1200" dirty="0"/>
            <a:t>Espaços em branco para facilitar leitura</a:t>
          </a:r>
        </a:p>
        <a:p>
          <a:pPr marL="228600" lvl="1" indent="-228600" algn="l" defTabSz="977900">
            <a:lnSpc>
              <a:spcPct val="15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pt-BR" sz="2200" b="1" kern="1200" dirty="0">
              <a:highlight>
                <a:srgbClr val="E27674"/>
              </a:highlight>
            </a:rPr>
            <a:t>1.20</a:t>
          </a:r>
          <a:r>
            <a:rPr lang="pt-BR" sz="2200" kern="1200" dirty="0"/>
            <a:t> Evite fundo branco puro. Use alternativas como cinza claro.</a:t>
          </a:r>
          <a:endParaRPr lang="pt-BR" sz="2200" b="0" kern="1200" dirty="0"/>
        </a:p>
        <a:p>
          <a:pPr marL="228600" lvl="1" indent="-228600" algn="l" defTabSz="977900">
            <a:lnSpc>
              <a:spcPct val="15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None/>
          </a:pPr>
          <a:r>
            <a:rPr lang="pt-BR" sz="2200" b="1" kern="1200" dirty="0">
              <a:highlight>
                <a:srgbClr val="6A95E1"/>
              </a:highlight>
            </a:rPr>
            <a:t>5.1</a:t>
          </a:r>
          <a:r>
            <a:rPr lang="pt-BR" sz="2200" b="1" kern="1200" dirty="0"/>
            <a:t> </a:t>
          </a:r>
          <a:r>
            <a:rPr lang="pt-BR" sz="2200" b="0" kern="1200" dirty="0"/>
            <a:t>Elementos secundários suprimidos</a:t>
          </a:r>
        </a:p>
        <a:p>
          <a:pPr marL="228600" lvl="1" indent="-228600" algn="l" defTabSz="977900">
            <a:lnSpc>
              <a:spcPct val="15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None/>
          </a:pPr>
          <a:r>
            <a:rPr lang="pt-BR" sz="2200" b="1" kern="1200" dirty="0">
              <a:highlight>
                <a:srgbClr val="6A95E1"/>
              </a:highlight>
            </a:rPr>
            <a:t>5.2</a:t>
          </a:r>
          <a:r>
            <a:rPr lang="pt-BR" sz="2200" b="1" kern="1200" dirty="0"/>
            <a:t> </a:t>
          </a:r>
          <a:r>
            <a:rPr lang="pt-BR" sz="2200" b="0" kern="1200" dirty="0"/>
            <a:t>Apresentar conteúdo necessário no momento</a:t>
          </a:r>
        </a:p>
      </dsp:txBody>
      <dsp:txXfrm>
        <a:off x="0" y="528284"/>
        <a:ext cx="10515600" cy="4511469"/>
      </dsp:txXfrm>
    </dsp:sp>
    <dsp:sp modelId="{8FB10B40-758A-42BA-AED1-E4902AEAD289}">
      <dsp:nvSpPr>
        <dsp:cNvPr id="0" name=""/>
        <dsp:cNvSpPr/>
      </dsp:nvSpPr>
      <dsp:spPr>
        <a:xfrm>
          <a:off x="451639" y="208144"/>
          <a:ext cx="6751362" cy="100623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01456B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600" b="1" kern="1200" dirty="0">
              <a:latin typeface="+mn-lt"/>
              <a:ea typeface="Lato" panose="020F0502020204030203" pitchFamily="34" charset="0"/>
              <a:cs typeface="Lato" panose="020F0502020204030203" pitchFamily="34" charset="0"/>
            </a:rPr>
            <a:t>Slide 6 (dinâmica 2)</a:t>
          </a:r>
        </a:p>
      </dsp:txBody>
      <dsp:txXfrm>
        <a:off x="500759" y="257264"/>
        <a:ext cx="6653122" cy="907990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87DDCD-726D-4990-9789-DAD6853E3D4B}">
      <dsp:nvSpPr>
        <dsp:cNvPr id="0" name=""/>
        <dsp:cNvSpPr/>
      </dsp:nvSpPr>
      <dsp:spPr>
        <a:xfrm>
          <a:off x="0" y="846885"/>
          <a:ext cx="10515600" cy="3947535"/>
        </a:xfrm>
        <a:prstGeom prst="rect">
          <a:avLst/>
        </a:prstGeom>
        <a:solidFill>
          <a:srgbClr val="D0D5DB">
            <a:alpha val="90000"/>
          </a:srgbClr>
        </a:solidFill>
        <a:ln w="19050" cap="flat" cmpd="sng" algn="ctr">
          <a:solidFill>
            <a:srgbClr val="94DF8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6127" tIns="1062228" rIns="816127" bIns="156464" numCol="1" spcCol="1270" anchor="t" anchorCtr="0">
          <a:noAutofit/>
        </a:bodyPr>
        <a:lstStyle/>
        <a:p>
          <a:pPr marL="228600" lvl="1" indent="-228600" algn="l" defTabSz="977900">
            <a:lnSpc>
              <a:spcPct val="15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None/>
          </a:pPr>
          <a:r>
            <a:rPr lang="pt-BR" sz="2200" b="1" kern="1200" dirty="0">
              <a:highlight>
                <a:srgbClr val="E27674"/>
              </a:highlight>
            </a:rPr>
            <a:t>1.2</a:t>
          </a:r>
          <a:r>
            <a:rPr lang="pt-BR" sz="2200" b="1" kern="1200" dirty="0"/>
            <a:t> </a:t>
          </a:r>
          <a:r>
            <a:rPr lang="pt-BR" sz="2200" b="0" kern="1200" dirty="0"/>
            <a:t>Organizar conteúdos em grupos</a:t>
          </a:r>
        </a:p>
        <a:p>
          <a:pPr marL="228600" lvl="1" indent="-228600" algn="l" defTabSz="977900">
            <a:lnSpc>
              <a:spcPct val="15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None/>
          </a:pPr>
          <a:r>
            <a:rPr lang="pt-BR" sz="2200" b="1" kern="1200" dirty="0">
              <a:highlight>
                <a:srgbClr val="E27674"/>
              </a:highlight>
            </a:rPr>
            <a:t>1.8</a:t>
          </a:r>
          <a:r>
            <a:rPr lang="pt-BR" sz="2200" b="1" kern="1200" dirty="0"/>
            <a:t> </a:t>
          </a:r>
          <a:r>
            <a:rPr lang="pt-BR" sz="2200" b="0" kern="1200" dirty="0"/>
            <a:t>Espaçamento entre itens da lista</a:t>
          </a:r>
        </a:p>
        <a:p>
          <a:pPr marL="228600" lvl="1" indent="-228600" algn="l" defTabSz="977900">
            <a:lnSpc>
              <a:spcPct val="15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pt-BR" sz="2200" b="1" kern="1200" dirty="0">
              <a:highlight>
                <a:srgbClr val="E27674"/>
              </a:highlight>
            </a:rPr>
            <a:t>1.20</a:t>
          </a:r>
          <a:r>
            <a:rPr lang="pt-BR" sz="2200" kern="1200" dirty="0"/>
            <a:t> Evite fundo branco puro. Use alternativas como cinza claro.</a:t>
          </a:r>
          <a:endParaRPr lang="pt-BR" sz="2200" b="0" kern="1200" dirty="0"/>
        </a:p>
        <a:p>
          <a:pPr marL="228600" lvl="1" indent="-228600" algn="l" defTabSz="977900">
            <a:lnSpc>
              <a:spcPct val="15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None/>
          </a:pPr>
          <a:r>
            <a:rPr lang="pt-BR" sz="2200" b="1" kern="1200" dirty="0">
              <a:highlight>
                <a:srgbClr val="94DF84"/>
              </a:highlight>
            </a:rPr>
            <a:t>4.3</a:t>
          </a:r>
          <a:r>
            <a:rPr lang="pt-BR" sz="2200" b="1" kern="1200" dirty="0"/>
            <a:t> </a:t>
          </a:r>
          <a:r>
            <a:rPr lang="pt-BR" sz="2200" b="0" kern="1200" dirty="0"/>
            <a:t>Ilustrar conceitos com imagens</a:t>
          </a:r>
        </a:p>
        <a:p>
          <a:pPr marL="228600" lvl="1" indent="-228600" algn="l" defTabSz="977900">
            <a:lnSpc>
              <a:spcPct val="15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None/>
          </a:pPr>
          <a:r>
            <a:rPr lang="pt-BR" sz="2200" b="1" kern="1200" dirty="0">
              <a:highlight>
                <a:srgbClr val="6A95E1"/>
              </a:highlight>
            </a:rPr>
            <a:t>5.5</a:t>
          </a:r>
          <a:r>
            <a:rPr lang="pt-BR" sz="2200" b="1" kern="1200" dirty="0"/>
            <a:t> </a:t>
          </a:r>
          <a:r>
            <a:rPr lang="pt-BR" sz="2200" b="0" kern="1200" dirty="0"/>
            <a:t>Focar a atenção em conteúdo específico</a:t>
          </a:r>
        </a:p>
      </dsp:txBody>
      <dsp:txXfrm>
        <a:off x="0" y="846885"/>
        <a:ext cx="10515600" cy="3947535"/>
      </dsp:txXfrm>
    </dsp:sp>
    <dsp:sp modelId="{8FB10B40-758A-42BA-AED1-E4902AEAD289}">
      <dsp:nvSpPr>
        <dsp:cNvPr id="0" name=""/>
        <dsp:cNvSpPr/>
      </dsp:nvSpPr>
      <dsp:spPr>
        <a:xfrm>
          <a:off x="451639" y="367444"/>
          <a:ext cx="6751362" cy="100623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01456B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600" b="1" kern="1200" dirty="0">
              <a:latin typeface="+mn-lt"/>
              <a:ea typeface="Lato" panose="020F0502020204030203" pitchFamily="34" charset="0"/>
              <a:cs typeface="Lato" panose="020F0502020204030203" pitchFamily="34" charset="0"/>
            </a:rPr>
            <a:t>Slide 17 (dinâmica 3)</a:t>
          </a:r>
        </a:p>
      </dsp:txBody>
      <dsp:txXfrm>
        <a:off x="500759" y="416564"/>
        <a:ext cx="6653122" cy="907990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87DDCD-726D-4990-9789-DAD6853E3D4B}">
      <dsp:nvSpPr>
        <dsp:cNvPr id="0" name=""/>
        <dsp:cNvSpPr/>
      </dsp:nvSpPr>
      <dsp:spPr>
        <a:xfrm>
          <a:off x="0" y="282951"/>
          <a:ext cx="10515600" cy="4511469"/>
        </a:xfrm>
        <a:prstGeom prst="rect">
          <a:avLst/>
        </a:prstGeom>
        <a:solidFill>
          <a:srgbClr val="D0D5DB">
            <a:alpha val="90000"/>
          </a:srgb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6127" tIns="1062228" rIns="816127" bIns="156464" numCol="1" spcCol="1270" anchor="t" anchorCtr="0">
          <a:noAutofit/>
        </a:bodyPr>
        <a:lstStyle/>
        <a:p>
          <a:pPr marL="228600" lvl="1" indent="-228600" algn="l" defTabSz="977900">
            <a:lnSpc>
              <a:spcPct val="15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None/>
          </a:pPr>
          <a:r>
            <a:rPr lang="pt-BR" sz="2200" b="1" kern="1200" dirty="0">
              <a:highlight>
                <a:srgbClr val="E27674"/>
              </a:highlight>
            </a:rPr>
            <a:t>1.4</a:t>
          </a:r>
          <a:r>
            <a:rPr lang="pt-BR" sz="2200" b="1" kern="1200" dirty="0"/>
            <a:t> </a:t>
          </a:r>
          <a:r>
            <a:rPr lang="pt-BR" sz="2200" b="0" kern="1200" dirty="0"/>
            <a:t>Fonte maior</a:t>
          </a:r>
        </a:p>
        <a:p>
          <a:pPr marL="228600" lvl="1" indent="-228600" algn="l" defTabSz="977900">
            <a:lnSpc>
              <a:spcPct val="15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None/>
          </a:pPr>
          <a:r>
            <a:rPr lang="pt-BR" sz="2200" b="1" kern="1200" dirty="0">
              <a:highlight>
                <a:srgbClr val="E27674"/>
              </a:highlight>
            </a:rPr>
            <a:t>1.15</a:t>
          </a:r>
          <a:r>
            <a:rPr lang="pt-BR" sz="2200" b="1" kern="1200" dirty="0"/>
            <a:t> </a:t>
          </a:r>
          <a:r>
            <a:rPr lang="pt-BR" sz="2200" b="0" kern="1200" dirty="0"/>
            <a:t>Usar cores suaves, evitar forte contraste</a:t>
          </a:r>
        </a:p>
        <a:p>
          <a:pPr marL="228600" lvl="1" indent="-228600" algn="l" defTabSz="977900">
            <a:lnSpc>
              <a:spcPct val="15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None/>
          </a:pPr>
          <a:r>
            <a:rPr lang="pt-BR" sz="2200" b="1" kern="1200" dirty="0">
              <a:highlight>
                <a:srgbClr val="E27674"/>
              </a:highlight>
            </a:rPr>
            <a:t>1.20</a:t>
          </a:r>
          <a:r>
            <a:rPr lang="pt-BR" sz="2200" kern="1200" dirty="0"/>
            <a:t> Evite fundo branco puro. Use alternativas como cinza claro.</a:t>
          </a:r>
          <a:endParaRPr lang="pt-BR" sz="2200" b="1" kern="1200" dirty="0"/>
        </a:p>
        <a:p>
          <a:pPr marL="228600" lvl="1" indent="-228600" algn="l" defTabSz="977900">
            <a:lnSpc>
              <a:spcPct val="15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None/>
          </a:pPr>
          <a:r>
            <a:rPr lang="pt-BR" sz="2200" b="1" kern="1200" dirty="0">
              <a:highlight>
                <a:srgbClr val="E3AF6D"/>
              </a:highlight>
            </a:rPr>
            <a:t>2.13</a:t>
          </a:r>
          <a:r>
            <a:rPr lang="pt-BR" sz="2200" b="1" kern="1200" dirty="0"/>
            <a:t> </a:t>
          </a:r>
          <a:r>
            <a:rPr lang="pt-BR" sz="2200" b="0" kern="1200" dirty="0"/>
            <a:t>Estruturar links claramente</a:t>
          </a:r>
        </a:p>
        <a:p>
          <a:pPr marL="228600" lvl="1" indent="-228600" algn="l" defTabSz="977900">
            <a:lnSpc>
              <a:spcPct val="15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None/>
          </a:pPr>
          <a:r>
            <a:rPr lang="pt-BR" sz="2200" b="1" kern="1200" dirty="0">
              <a:highlight>
                <a:srgbClr val="E3AF6D"/>
              </a:highlight>
            </a:rPr>
            <a:t>2.14</a:t>
          </a:r>
          <a:r>
            <a:rPr lang="pt-BR" sz="2200" b="1" kern="1200" dirty="0"/>
            <a:t> </a:t>
          </a:r>
          <a:r>
            <a:rPr lang="pt-BR" sz="2200" b="0" kern="1200" dirty="0"/>
            <a:t>Usar underline apenas para links</a:t>
          </a:r>
        </a:p>
        <a:p>
          <a:pPr marL="228600" lvl="1" indent="-228600" algn="l" defTabSz="977900">
            <a:lnSpc>
              <a:spcPct val="15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None/>
          </a:pPr>
          <a:r>
            <a:rPr lang="pt-BR" sz="2200" b="1" kern="1200" dirty="0">
              <a:highlight>
                <a:srgbClr val="E3AF6D"/>
              </a:highlight>
            </a:rPr>
            <a:t>2.15</a:t>
          </a:r>
          <a:r>
            <a:rPr lang="pt-BR" sz="2200" b="1" kern="1200" dirty="0"/>
            <a:t> </a:t>
          </a:r>
          <a:r>
            <a:rPr lang="pt-BR" sz="2200" b="0" kern="1200" dirty="0"/>
            <a:t>Fornecer indicação de recurso multimodal</a:t>
          </a:r>
        </a:p>
      </dsp:txBody>
      <dsp:txXfrm>
        <a:off x="0" y="282951"/>
        <a:ext cx="10515600" cy="4511469"/>
      </dsp:txXfrm>
    </dsp:sp>
    <dsp:sp modelId="{8FB10B40-758A-42BA-AED1-E4902AEAD289}">
      <dsp:nvSpPr>
        <dsp:cNvPr id="0" name=""/>
        <dsp:cNvSpPr/>
      </dsp:nvSpPr>
      <dsp:spPr>
        <a:xfrm>
          <a:off x="451639" y="85477"/>
          <a:ext cx="6751362" cy="100623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01456B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600" b="1" kern="1200" dirty="0">
              <a:latin typeface="+mn-lt"/>
              <a:ea typeface="Lato" panose="020F0502020204030203" pitchFamily="34" charset="0"/>
              <a:cs typeface="Lato" panose="020F0502020204030203" pitchFamily="34" charset="0"/>
            </a:rPr>
            <a:t>Slide 19 (dinâmica 4)</a:t>
          </a:r>
        </a:p>
      </dsp:txBody>
      <dsp:txXfrm>
        <a:off x="500759" y="134597"/>
        <a:ext cx="6653122" cy="907990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87DDCD-726D-4990-9789-DAD6853E3D4B}">
      <dsp:nvSpPr>
        <dsp:cNvPr id="0" name=""/>
        <dsp:cNvSpPr/>
      </dsp:nvSpPr>
      <dsp:spPr>
        <a:xfrm>
          <a:off x="0" y="282951"/>
          <a:ext cx="10515600" cy="4511469"/>
        </a:xfrm>
        <a:prstGeom prst="rect">
          <a:avLst/>
        </a:prstGeom>
        <a:solidFill>
          <a:srgbClr val="D0D5DB">
            <a:alpha val="90000"/>
          </a:srgb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6127" tIns="1062228" rIns="816127" bIns="156464" numCol="1" spcCol="1270" anchor="t" anchorCtr="0">
          <a:noAutofit/>
        </a:bodyPr>
        <a:lstStyle/>
        <a:p>
          <a:pPr marL="228600" lvl="1" indent="-228600" algn="l" defTabSz="977900">
            <a:lnSpc>
              <a:spcPct val="15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None/>
          </a:pPr>
          <a:r>
            <a:rPr lang="pt-BR" sz="2200" b="1" kern="1200" dirty="0">
              <a:highlight>
                <a:srgbClr val="E27674"/>
              </a:highlight>
            </a:rPr>
            <a:t>1.2</a:t>
          </a:r>
          <a:r>
            <a:rPr lang="pt-BR" sz="2200" b="1" kern="1200" dirty="0"/>
            <a:t> </a:t>
          </a:r>
          <a:r>
            <a:rPr lang="pt-BR" sz="2200" b="0" kern="1200" dirty="0"/>
            <a:t>Organizar conteúdos em grupos, evitar longos “parágrafos”</a:t>
          </a:r>
        </a:p>
        <a:p>
          <a:pPr marL="228600" lvl="1" indent="-228600" algn="l" defTabSz="977900">
            <a:lnSpc>
              <a:spcPct val="15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None/>
          </a:pPr>
          <a:r>
            <a:rPr lang="pt-BR" sz="2200" b="1" kern="1200" dirty="0">
              <a:highlight>
                <a:srgbClr val="E27674"/>
              </a:highlight>
            </a:rPr>
            <a:t>1.4</a:t>
          </a:r>
          <a:r>
            <a:rPr lang="pt-BR" sz="2200" b="1" kern="1200" dirty="0"/>
            <a:t> </a:t>
          </a:r>
          <a:r>
            <a:rPr lang="pt-BR" sz="2200" b="0" kern="1200" dirty="0"/>
            <a:t>Fonte maior</a:t>
          </a:r>
        </a:p>
        <a:p>
          <a:pPr marL="228600" lvl="1" indent="-228600" algn="l" defTabSz="977900">
            <a:lnSpc>
              <a:spcPct val="15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None/>
          </a:pPr>
          <a:r>
            <a:rPr lang="pt-BR" sz="2200" b="1" kern="1200" dirty="0">
              <a:highlight>
                <a:srgbClr val="E27674"/>
              </a:highlight>
            </a:rPr>
            <a:t>1.7</a:t>
          </a:r>
          <a:r>
            <a:rPr lang="pt-BR" sz="2200" b="1" kern="1200" dirty="0"/>
            <a:t> </a:t>
          </a:r>
          <a:r>
            <a:rPr lang="pt-BR" sz="2200" b="0" kern="1200" dirty="0"/>
            <a:t>Usar lista numerada</a:t>
          </a:r>
        </a:p>
        <a:p>
          <a:pPr marL="228600" lvl="1" indent="-228600" algn="l" defTabSz="977900">
            <a:lnSpc>
              <a:spcPct val="15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None/>
          </a:pPr>
          <a:r>
            <a:rPr lang="pt-BR" sz="2200" b="1" kern="1200" dirty="0">
              <a:highlight>
                <a:srgbClr val="E27674"/>
              </a:highlight>
            </a:rPr>
            <a:t>1.8</a:t>
          </a:r>
          <a:r>
            <a:rPr lang="pt-BR" sz="2200" b="1" kern="1200" dirty="0"/>
            <a:t> </a:t>
          </a:r>
          <a:r>
            <a:rPr lang="pt-BR" sz="2200" b="0" kern="1200" dirty="0"/>
            <a:t>Espaçamento entre itens da lista</a:t>
          </a:r>
        </a:p>
        <a:p>
          <a:pPr marL="228600" lvl="1" indent="-228600" algn="l" defTabSz="977900">
            <a:lnSpc>
              <a:spcPct val="15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None/>
          </a:pPr>
          <a:r>
            <a:rPr lang="pt-BR" sz="2200" b="1" kern="1200" dirty="0">
              <a:highlight>
                <a:srgbClr val="E27674"/>
              </a:highlight>
            </a:rPr>
            <a:t>1.20</a:t>
          </a:r>
          <a:r>
            <a:rPr lang="pt-BR" sz="2200" kern="1200" dirty="0"/>
            <a:t> Evite fundo branco puro. Use alternativas como cinza claro.</a:t>
          </a:r>
          <a:endParaRPr lang="pt-BR" sz="2200" b="1" kern="1200" dirty="0"/>
        </a:p>
        <a:p>
          <a:pPr marL="228600" lvl="1" indent="-228600" algn="l" defTabSz="977900">
            <a:lnSpc>
              <a:spcPct val="15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None/>
          </a:pPr>
          <a:r>
            <a:rPr lang="pt-BR" sz="2200" b="1" kern="1200" dirty="0">
              <a:highlight>
                <a:srgbClr val="6A95E1"/>
              </a:highlight>
            </a:rPr>
            <a:t>5.5</a:t>
          </a:r>
          <a:r>
            <a:rPr lang="pt-BR" sz="2200" b="1" kern="1200" dirty="0"/>
            <a:t> </a:t>
          </a:r>
          <a:r>
            <a:rPr lang="pt-BR" sz="2200" b="0" kern="1200" dirty="0"/>
            <a:t>Focar a atenção em conteúdo específico</a:t>
          </a:r>
        </a:p>
      </dsp:txBody>
      <dsp:txXfrm>
        <a:off x="0" y="282951"/>
        <a:ext cx="10515600" cy="4511469"/>
      </dsp:txXfrm>
    </dsp:sp>
    <dsp:sp modelId="{8FB10B40-758A-42BA-AED1-E4902AEAD289}">
      <dsp:nvSpPr>
        <dsp:cNvPr id="0" name=""/>
        <dsp:cNvSpPr/>
      </dsp:nvSpPr>
      <dsp:spPr>
        <a:xfrm>
          <a:off x="451639" y="85477"/>
          <a:ext cx="6751362" cy="100623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01456B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600" b="1" kern="1200" dirty="0">
              <a:latin typeface="+mn-lt"/>
              <a:ea typeface="Lato" panose="020F0502020204030203" pitchFamily="34" charset="0"/>
              <a:cs typeface="Lato" panose="020F0502020204030203" pitchFamily="34" charset="0"/>
            </a:rPr>
            <a:t>Slide 22 (dinâmica 5)</a:t>
          </a:r>
        </a:p>
      </dsp:txBody>
      <dsp:txXfrm>
        <a:off x="500759" y="134597"/>
        <a:ext cx="6653122" cy="90799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87DDCD-726D-4990-9789-DAD6853E3D4B}">
      <dsp:nvSpPr>
        <dsp:cNvPr id="0" name=""/>
        <dsp:cNvSpPr/>
      </dsp:nvSpPr>
      <dsp:spPr>
        <a:xfrm>
          <a:off x="0" y="622145"/>
          <a:ext cx="10515600" cy="3781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bg1">
              <a:lumMod val="8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B10B40-758A-42BA-AED1-E4902AEAD289}">
      <dsp:nvSpPr>
        <dsp:cNvPr id="0" name=""/>
        <dsp:cNvSpPr/>
      </dsp:nvSpPr>
      <dsp:spPr>
        <a:xfrm>
          <a:off x="525780" y="223625"/>
          <a:ext cx="6751362" cy="797040"/>
        </a:xfrm>
        <a:prstGeom prst="roundRect">
          <a:avLst/>
        </a:prstGeom>
        <a:solidFill>
          <a:srgbClr val="E27674"/>
        </a:solidFill>
        <a:ln w="19050" cap="flat" cmpd="sng" algn="ctr">
          <a:solidFill>
            <a:srgbClr val="5A111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500" b="1" kern="1200" dirty="0">
              <a:solidFill>
                <a:srgbClr val="5A1110"/>
              </a:solidFill>
              <a:latin typeface="+mn-lt"/>
              <a:ea typeface="Lato" panose="020F0502020204030203" pitchFamily="34" charset="0"/>
              <a:cs typeface="Lato" panose="020F0502020204030203" pitchFamily="34" charset="0"/>
            </a:rPr>
            <a:t>1 - Layout, Apresentação Visual e de Texto</a:t>
          </a:r>
        </a:p>
      </dsp:txBody>
      <dsp:txXfrm>
        <a:off x="564688" y="262533"/>
        <a:ext cx="6673546" cy="71922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87DDCD-726D-4990-9789-DAD6853E3D4B}">
      <dsp:nvSpPr>
        <dsp:cNvPr id="0" name=""/>
        <dsp:cNvSpPr/>
      </dsp:nvSpPr>
      <dsp:spPr>
        <a:xfrm>
          <a:off x="0" y="418496"/>
          <a:ext cx="10515600" cy="383906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bg1">
              <a:lumMod val="8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B10B40-758A-42BA-AED1-E4902AEAD289}">
      <dsp:nvSpPr>
        <dsp:cNvPr id="0" name=""/>
        <dsp:cNvSpPr/>
      </dsp:nvSpPr>
      <dsp:spPr>
        <a:xfrm>
          <a:off x="525780" y="93776"/>
          <a:ext cx="6751362" cy="649440"/>
        </a:xfrm>
        <a:prstGeom prst="roundRect">
          <a:avLst/>
        </a:prstGeom>
        <a:solidFill>
          <a:srgbClr val="E3AF6D"/>
        </a:solidFill>
        <a:ln w="19050" cap="flat" cmpd="sng" algn="ctr">
          <a:solidFill>
            <a:srgbClr val="684415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200" b="1" kern="1200" dirty="0">
              <a:solidFill>
                <a:srgbClr val="684415"/>
              </a:solidFill>
            </a:rPr>
            <a:t>2. Navegação </a:t>
          </a:r>
          <a:endParaRPr lang="pt-BR" sz="2200" b="1" kern="1200" dirty="0">
            <a:solidFill>
              <a:srgbClr val="5A1110"/>
            </a:solidFill>
            <a:latin typeface="Lato" panose="020F0502020204030203" pitchFamily="34" charset="0"/>
            <a:ea typeface="Lato" panose="020F0502020204030203" pitchFamily="34" charset="0"/>
            <a:cs typeface="Lato" panose="020F0502020204030203" pitchFamily="34" charset="0"/>
          </a:endParaRPr>
        </a:p>
      </dsp:txBody>
      <dsp:txXfrm>
        <a:off x="557483" y="125479"/>
        <a:ext cx="6687956" cy="58603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87DDCD-726D-4990-9789-DAD6853E3D4B}">
      <dsp:nvSpPr>
        <dsp:cNvPr id="0" name=""/>
        <dsp:cNvSpPr/>
      </dsp:nvSpPr>
      <dsp:spPr>
        <a:xfrm>
          <a:off x="0" y="418496"/>
          <a:ext cx="10515600" cy="383906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bg1">
              <a:lumMod val="8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B10B40-758A-42BA-AED1-E4902AEAD289}">
      <dsp:nvSpPr>
        <dsp:cNvPr id="0" name=""/>
        <dsp:cNvSpPr/>
      </dsp:nvSpPr>
      <dsp:spPr>
        <a:xfrm>
          <a:off x="525780" y="93776"/>
          <a:ext cx="6751362" cy="649440"/>
        </a:xfrm>
        <a:prstGeom prst="roundRect">
          <a:avLst/>
        </a:prstGeom>
        <a:solidFill>
          <a:srgbClr val="DDE07C"/>
        </a:solidFill>
        <a:ln w="19050" cap="flat" cmpd="sng" algn="ctr">
          <a:solidFill>
            <a:srgbClr val="797D1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200" b="1" kern="1200" dirty="0">
              <a:solidFill>
                <a:srgbClr val="797D1D"/>
              </a:solidFill>
            </a:rPr>
            <a:t>3. Customização </a:t>
          </a:r>
          <a:endParaRPr lang="pt-BR" sz="2200" b="1" kern="1200" dirty="0">
            <a:solidFill>
              <a:srgbClr val="5A1110"/>
            </a:solidFill>
            <a:latin typeface="Lato" panose="020F0502020204030203" pitchFamily="34" charset="0"/>
            <a:ea typeface="Lato" panose="020F0502020204030203" pitchFamily="34" charset="0"/>
            <a:cs typeface="Lato" panose="020F0502020204030203" pitchFamily="34" charset="0"/>
          </a:endParaRPr>
        </a:p>
      </dsp:txBody>
      <dsp:txXfrm>
        <a:off x="557483" y="125479"/>
        <a:ext cx="6687956" cy="58603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87DDCD-726D-4990-9789-DAD6853E3D4B}">
      <dsp:nvSpPr>
        <dsp:cNvPr id="0" name=""/>
        <dsp:cNvSpPr/>
      </dsp:nvSpPr>
      <dsp:spPr>
        <a:xfrm>
          <a:off x="0" y="396569"/>
          <a:ext cx="10515600" cy="418807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bg1">
              <a:lumMod val="8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B10B40-758A-42BA-AED1-E4902AEAD289}">
      <dsp:nvSpPr>
        <dsp:cNvPr id="0" name=""/>
        <dsp:cNvSpPr/>
      </dsp:nvSpPr>
      <dsp:spPr>
        <a:xfrm>
          <a:off x="525780" y="42329"/>
          <a:ext cx="6751362" cy="708480"/>
        </a:xfrm>
        <a:prstGeom prst="roundRect">
          <a:avLst/>
        </a:prstGeom>
        <a:solidFill>
          <a:srgbClr val="94DF84"/>
        </a:solidFill>
        <a:ln w="19050" cap="flat" cmpd="sng" algn="ctr">
          <a:solidFill>
            <a:srgbClr val="30602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400" b="1" kern="1200" dirty="0">
              <a:solidFill>
                <a:srgbClr val="30602F"/>
              </a:solidFill>
              <a:latin typeface="+mn-lt"/>
              <a:ea typeface="Lato" panose="020F0502020204030203" pitchFamily="34" charset="0"/>
              <a:cs typeface="Lato" panose="020F0502020204030203" pitchFamily="34" charset="0"/>
            </a:rPr>
            <a:t>4. Apresentações redundantes</a:t>
          </a:r>
          <a:endParaRPr lang="pt-BR" sz="2400" b="1" kern="1200" dirty="0">
            <a:solidFill>
              <a:srgbClr val="5A1110"/>
            </a:solidFill>
            <a:latin typeface="+mn-lt"/>
            <a:ea typeface="Lato" panose="020F0502020204030203" pitchFamily="34" charset="0"/>
            <a:cs typeface="Lato" panose="020F0502020204030203" pitchFamily="34" charset="0"/>
          </a:endParaRPr>
        </a:p>
      </dsp:txBody>
      <dsp:txXfrm>
        <a:off x="560365" y="76914"/>
        <a:ext cx="6682192" cy="63931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87DDCD-726D-4990-9789-DAD6853E3D4B}">
      <dsp:nvSpPr>
        <dsp:cNvPr id="0" name=""/>
        <dsp:cNvSpPr/>
      </dsp:nvSpPr>
      <dsp:spPr>
        <a:xfrm>
          <a:off x="0" y="418496"/>
          <a:ext cx="10515600" cy="383906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bg1">
              <a:lumMod val="8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B10B40-758A-42BA-AED1-E4902AEAD289}">
      <dsp:nvSpPr>
        <dsp:cNvPr id="0" name=""/>
        <dsp:cNvSpPr/>
      </dsp:nvSpPr>
      <dsp:spPr>
        <a:xfrm>
          <a:off x="525780" y="93776"/>
          <a:ext cx="6751362" cy="649440"/>
        </a:xfrm>
        <a:prstGeom prst="roundRect">
          <a:avLst/>
        </a:prstGeom>
        <a:solidFill>
          <a:srgbClr val="6A95E1"/>
        </a:solidFill>
        <a:ln w="19050" cap="flat" cmpd="sng" algn="ctr">
          <a:solidFill>
            <a:srgbClr val="224073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200" b="1" kern="1200" dirty="0">
              <a:solidFill>
                <a:srgbClr val="1E3B6D"/>
              </a:solidFill>
              <a:latin typeface="+mn-lt"/>
              <a:ea typeface="Lato" panose="020F0502020204030203" pitchFamily="34" charset="0"/>
              <a:cs typeface="Lato" panose="020F0502020204030203" pitchFamily="34" charset="0"/>
            </a:rPr>
            <a:t>5. Engajamento </a:t>
          </a:r>
          <a:endParaRPr lang="pt-BR" sz="2200" b="1" kern="1200" dirty="0">
            <a:solidFill>
              <a:srgbClr val="5A1110"/>
            </a:solidFill>
            <a:latin typeface="+mn-lt"/>
            <a:ea typeface="Lato" panose="020F0502020204030203" pitchFamily="34" charset="0"/>
            <a:cs typeface="Lato" panose="020F0502020204030203" pitchFamily="34" charset="0"/>
          </a:endParaRPr>
        </a:p>
      </dsp:txBody>
      <dsp:txXfrm>
        <a:off x="557483" y="125479"/>
        <a:ext cx="6687956" cy="586034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87DDCD-726D-4990-9789-DAD6853E3D4B}">
      <dsp:nvSpPr>
        <dsp:cNvPr id="0" name=""/>
        <dsp:cNvSpPr/>
      </dsp:nvSpPr>
      <dsp:spPr>
        <a:xfrm>
          <a:off x="0" y="418496"/>
          <a:ext cx="10515600" cy="383906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bg1">
              <a:lumMod val="8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B10B40-758A-42BA-AED1-E4902AEAD289}">
      <dsp:nvSpPr>
        <dsp:cNvPr id="0" name=""/>
        <dsp:cNvSpPr/>
      </dsp:nvSpPr>
      <dsp:spPr>
        <a:xfrm>
          <a:off x="525780" y="93776"/>
          <a:ext cx="6751362" cy="649440"/>
        </a:xfrm>
        <a:prstGeom prst="roundRect">
          <a:avLst/>
        </a:prstGeom>
        <a:solidFill>
          <a:srgbClr val="9889E3"/>
        </a:solidFill>
        <a:ln w="19050" cap="flat" cmpd="sng" algn="ctr">
          <a:solidFill>
            <a:srgbClr val="2A1A7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200" b="1" kern="1200" dirty="0">
              <a:solidFill>
                <a:srgbClr val="2A1A77"/>
              </a:solidFill>
              <a:latin typeface="+mn-lt"/>
              <a:ea typeface="Lato" panose="020F0502020204030203" pitchFamily="34" charset="0"/>
              <a:cs typeface="Lato" panose="020F0502020204030203" pitchFamily="34" charset="0"/>
            </a:rPr>
            <a:t>6. Interação</a:t>
          </a:r>
          <a:endParaRPr lang="pt-BR" sz="2200" b="1" kern="1200" dirty="0">
            <a:solidFill>
              <a:srgbClr val="5A1110"/>
            </a:solidFill>
            <a:latin typeface="+mn-lt"/>
            <a:ea typeface="Lato" panose="020F0502020204030203" pitchFamily="34" charset="0"/>
            <a:cs typeface="Lato" panose="020F0502020204030203" pitchFamily="34" charset="0"/>
          </a:endParaRPr>
        </a:p>
      </dsp:txBody>
      <dsp:txXfrm>
        <a:off x="557483" y="125479"/>
        <a:ext cx="6687956" cy="586034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87DDCD-726D-4990-9789-DAD6853E3D4B}">
      <dsp:nvSpPr>
        <dsp:cNvPr id="0" name=""/>
        <dsp:cNvSpPr/>
      </dsp:nvSpPr>
      <dsp:spPr>
        <a:xfrm>
          <a:off x="0" y="424262"/>
          <a:ext cx="10515600" cy="3744776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bg1">
              <a:lumMod val="8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B10B40-758A-42BA-AED1-E4902AEAD289}">
      <dsp:nvSpPr>
        <dsp:cNvPr id="0" name=""/>
        <dsp:cNvSpPr/>
      </dsp:nvSpPr>
      <dsp:spPr>
        <a:xfrm>
          <a:off x="525780" y="55262"/>
          <a:ext cx="6751362" cy="738000"/>
        </a:xfrm>
        <a:prstGeom prst="roundRect">
          <a:avLst/>
        </a:prstGeom>
        <a:solidFill>
          <a:srgbClr val="D991D7"/>
        </a:solidFill>
        <a:ln w="19050" cap="flat" cmpd="sng" algn="ctr">
          <a:solidFill>
            <a:srgbClr val="7E3A7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500" b="1" kern="1200" dirty="0">
              <a:solidFill>
                <a:srgbClr val="642162"/>
              </a:solidFill>
            </a:rPr>
            <a:t>7. Multimídia</a:t>
          </a:r>
          <a:endParaRPr lang="pt-BR" sz="2500" b="1" kern="1200" dirty="0">
            <a:solidFill>
              <a:srgbClr val="5A1110"/>
            </a:solidFill>
            <a:latin typeface="+mn-lt"/>
            <a:ea typeface="Lato" panose="020F0502020204030203" pitchFamily="34" charset="0"/>
            <a:cs typeface="Lato" panose="020F0502020204030203" pitchFamily="34" charset="0"/>
          </a:endParaRPr>
        </a:p>
      </dsp:txBody>
      <dsp:txXfrm>
        <a:off x="561806" y="91288"/>
        <a:ext cx="6679310" cy="665948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8C441D-8E5B-407C-98DF-657E29E6598E}">
      <dsp:nvSpPr>
        <dsp:cNvPr id="0" name=""/>
        <dsp:cNvSpPr/>
      </dsp:nvSpPr>
      <dsp:spPr>
        <a:xfrm>
          <a:off x="8606" y="814349"/>
          <a:ext cx="2572460" cy="1543476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pt-BR" sz="2400" b="0" i="1" kern="1200" dirty="0"/>
            <a:t>Teoria (</a:t>
          </a:r>
          <a:r>
            <a:rPr lang="pt-BR" sz="2400" b="0" i="1" kern="1200" dirty="0" err="1"/>
            <a:t>Liebel</a:t>
          </a:r>
          <a:r>
            <a:rPr lang="pt-BR" sz="2400" b="0" i="1" kern="1200" dirty="0"/>
            <a:t>)</a:t>
          </a:r>
          <a:endParaRPr lang="pt-BR" sz="2400" b="0" i="0" kern="1200" dirty="0"/>
        </a:p>
      </dsp:txBody>
      <dsp:txXfrm>
        <a:off x="53813" y="859556"/>
        <a:ext cx="2482046" cy="1453062"/>
      </dsp:txXfrm>
    </dsp:sp>
    <dsp:sp modelId="{7F69128C-D809-4BCF-8446-D7BD5FE08F5B}">
      <dsp:nvSpPr>
        <dsp:cNvPr id="0" name=""/>
        <dsp:cNvSpPr/>
      </dsp:nvSpPr>
      <dsp:spPr>
        <a:xfrm>
          <a:off x="2838313" y="1267102"/>
          <a:ext cx="545361" cy="637970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1900" kern="1200"/>
        </a:p>
      </dsp:txBody>
      <dsp:txXfrm>
        <a:off x="2838313" y="1394696"/>
        <a:ext cx="381753" cy="382782"/>
      </dsp:txXfrm>
    </dsp:sp>
    <dsp:sp modelId="{B65743C6-7461-441D-A6FF-B8F5CD9A45FA}">
      <dsp:nvSpPr>
        <dsp:cNvPr id="0" name=""/>
        <dsp:cNvSpPr/>
      </dsp:nvSpPr>
      <dsp:spPr>
        <a:xfrm>
          <a:off x="3610051" y="814349"/>
          <a:ext cx="2572460" cy="1543476"/>
        </a:xfrm>
        <a:prstGeom prst="roundRect">
          <a:avLst>
            <a:gd name="adj" fmla="val 10000"/>
          </a:avLst>
        </a:prstGeom>
        <a:solidFill>
          <a:schemeClr val="accent5">
            <a:hueOff val="-6076075"/>
            <a:satOff val="-413"/>
            <a:lumOff val="98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pt-BR" sz="2400" b="0" i="1" kern="1200" dirty="0"/>
            <a:t>Análise da aula</a:t>
          </a:r>
          <a:endParaRPr lang="pt-BR" sz="2400" kern="1200" dirty="0"/>
        </a:p>
      </dsp:txBody>
      <dsp:txXfrm>
        <a:off x="3655258" y="859556"/>
        <a:ext cx="2482046" cy="1453062"/>
      </dsp:txXfrm>
    </dsp:sp>
    <dsp:sp modelId="{B9281832-1AB3-415C-A615-0B9BA6BDA842}">
      <dsp:nvSpPr>
        <dsp:cNvPr id="0" name=""/>
        <dsp:cNvSpPr/>
      </dsp:nvSpPr>
      <dsp:spPr>
        <a:xfrm>
          <a:off x="6439758" y="1267102"/>
          <a:ext cx="545361" cy="637970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-12152150"/>
            <a:satOff val="-826"/>
            <a:lumOff val="1961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1900" kern="1200"/>
        </a:p>
      </dsp:txBody>
      <dsp:txXfrm>
        <a:off x="6439758" y="1394696"/>
        <a:ext cx="381753" cy="382782"/>
      </dsp:txXfrm>
    </dsp:sp>
    <dsp:sp modelId="{A09124A5-4EEA-49A5-A45C-10B983F19604}">
      <dsp:nvSpPr>
        <dsp:cNvPr id="0" name=""/>
        <dsp:cNvSpPr/>
      </dsp:nvSpPr>
      <dsp:spPr>
        <a:xfrm>
          <a:off x="7211496" y="814349"/>
          <a:ext cx="2572460" cy="1543476"/>
        </a:xfrm>
        <a:prstGeom prst="roundRect">
          <a:avLst>
            <a:gd name="adj" fmla="val 10000"/>
          </a:avLst>
        </a:prstGeom>
        <a:solidFill>
          <a:schemeClr val="accent5">
            <a:hueOff val="-12152150"/>
            <a:satOff val="-826"/>
            <a:lumOff val="196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pt-BR" sz="2400" b="0" i="1" kern="1200"/>
            <a:t>Recomendações </a:t>
          </a:r>
          <a:r>
            <a:rPr lang="pt-BR" sz="2400" b="0" i="1" kern="1200" dirty="0"/>
            <a:t>práticas</a:t>
          </a:r>
          <a:endParaRPr lang="pt-BR" sz="2400" kern="1200" dirty="0"/>
        </a:p>
      </dsp:txBody>
      <dsp:txXfrm>
        <a:off x="7256703" y="859556"/>
        <a:ext cx="2482046" cy="145306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FF15FE-F5EA-4ADE-8326-A54AC591AE67}" type="datetimeFigureOut">
              <a:rPr lang="pt-BR" smtClean="0"/>
              <a:t>18/05/2025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69827E-2758-46E2-A14B-585EEC97080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606843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3200" dirty="0"/>
              <a:t>Baseia-se na ideia de que </a:t>
            </a:r>
            <a:r>
              <a:rPr lang="pt-BR" sz="3200" b="1" dirty="0"/>
              <a:t>todos os indivíduos</a:t>
            </a:r>
            <a:r>
              <a:rPr lang="pt-BR" sz="3200" dirty="0"/>
              <a:t> possuem funcionamento </a:t>
            </a:r>
            <a:r>
              <a:rPr lang="pt-BR" sz="3200" dirty="0" err="1"/>
              <a:t>neurocognitivo</a:t>
            </a:r>
            <a:r>
              <a:rPr lang="pt-BR" sz="3200" dirty="0"/>
              <a:t> </a:t>
            </a:r>
            <a:r>
              <a:rPr lang="pt-BR" sz="3200" b="1" dirty="0"/>
              <a:t>distinto!</a:t>
            </a:r>
            <a:r>
              <a:rPr lang="pt-BR" sz="3200" dirty="0"/>
              <a:t> </a:t>
            </a:r>
          </a:p>
          <a:p>
            <a:pPr lvl="1"/>
            <a:endParaRPr lang="pt-BR" sz="1000" dirty="0"/>
          </a:p>
          <a:p>
            <a:pPr lvl="1"/>
            <a:r>
              <a:rPr lang="pt-BR" sz="2800" b="1" dirty="0"/>
              <a:t>Pessoas com funcionamento </a:t>
            </a:r>
            <a:br>
              <a:rPr lang="pt-BR" sz="2800" b="1" dirty="0"/>
            </a:br>
            <a:r>
              <a:rPr lang="pt-BR" sz="2800" b="1" dirty="0" err="1"/>
              <a:t>neurocognitivo</a:t>
            </a:r>
            <a:r>
              <a:rPr lang="pt-BR" sz="2800" b="1" dirty="0"/>
              <a:t> diferente do </a:t>
            </a:r>
            <a:br>
              <a:rPr lang="pt-BR" sz="2800" b="1" dirty="0"/>
            </a:br>
            <a:r>
              <a:rPr lang="pt-BR" sz="2800" b="1" dirty="0"/>
              <a:t>padrão esperado:</a:t>
            </a:r>
          </a:p>
          <a:p>
            <a:pPr marL="457200" lvl="1" indent="0">
              <a:buNone/>
            </a:pPr>
            <a:r>
              <a:rPr lang="pt-BR" sz="1000" dirty="0"/>
              <a:t> </a:t>
            </a:r>
          </a:p>
          <a:p>
            <a:pPr lvl="2"/>
            <a:r>
              <a:rPr lang="pt-BR" sz="2400" b="1" dirty="0"/>
              <a:t>Não devem ser </a:t>
            </a:r>
            <a:r>
              <a:rPr lang="pt-BR" sz="2400" dirty="0"/>
              <a:t>consideradas </a:t>
            </a:r>
            <a:br>
              <a:rPr lang="pt-BR" sz="2400" dirty="0"/>
            </a:br>
            <a:r>
              <a:rPr lang="pt-BR" sz="2400" b="1" dirty="0"/>
              <a:t>doentes</a:t>
            </a:r>
            <a:r>
              <a:rPr lang="pt-BR" sz="2400" dirty="0"/>
              <a:t> ou com transtorno;</a:t>
            </a:r>
          </a:p>
          <a:p>
            <a:pPr lvl="2"/>
            <a:r>
              <a:rPr lang="pt-BR" sz="2400" dirty="0"/>
              <a:t>Nem </a:t>
            </a:r>
            <a:r>
              <a:rPr lang="pt-BR" sz="2400" b="1" dirty="0"/>
              <a:t>procurar a cura </a:t>
            </a:r>
            <a:r>
              <a:rPr lang="pt-BR" sz="2400" dirty="0"/>
              <a:t>para essas</a:t>
            </a:r>
            <a:br>
              <a:rPr lang="pt-BR" sz="2400" dirty="0"/>
            </a:br>
            <a:r>
              <a:rPr lang="pt-BR" sz="2400" dirty="0"/>
              <a:t>variações neurológicas;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69827E-2758-46E2-A14B-585EEC970800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875536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dirty="0"/>
              <a:t>O trabalho foca na viabilidade prática dessas diretrizes, para a adaptação de conteúdos em Computação;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120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69827E-2758-46E2-A14B-585EEC970800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228955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Pessoas/Docente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69827E-2758-46E2-A14B-585EEC970800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481461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CE87B1A-7EDA-40D3-99E8-6DECB371D4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rgbClr val="01456B"/>
                </a:solidFill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BA6D481-8920-A9AF-5B07-96B051DFE8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42424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dirty="0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E4BE634-F865-B998-66A0-63759C5F47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100"/>
            </a:lvl1pPr>
          </a:lstStyle>
          <a:p>
            <a:r>
              <a:rPr lang="pt-BR" dirty="0"/>
              <a:t>© 2025 FT-UNICAMP | Aula adaptada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5204A74-50CC-5274-F8FD-9C13626B53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2575125-DD65-97EF-F88A-CDF4DA82F7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25613-DD0B-4A49-925D-1C9C3E1D906D}" type="slidenum">
              <a:rPr lang="pt-BR" smtClean="0"/>
              <a:t>‹nº›</a:t>
            </a:fld>
            <a:endParaRPr lang="pt-BR" dirty="0"/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A20FF40B-B6B8-3F0E-EF7A-F64BBC5F4873}"/>
              </a:ext>
            </a:extLst>
          </p:cNvPr>
          <p:cNvGrpSpPr/>
          <p:nvPr userDrawn="1"/>
        </p:nvGrpSpPr>
        <p:grpSpPr>
          <a:xfrm>
            <a:off x="4447437" y="311459"/>
            <a:ext cx="3297126" cy="810904"/>
            <a:chOff x="4494212" y="228600"/>
            <a:chExt cx="4715201" cy="1159669"/>
          </a:xfrm>
        </p:grpSpPr>
        <p:grpSp>
          <p:nvGrpSpPr>
            <p:cNvPr id="9" name="Agrupar 8">
              <a:extLst>
                <a:ext uri="{FF2B5EF4-FFF2-40B4-BE49-F238E27FC236}">
                  <a16:creationId xmlns:a16="http://schemas.microsoft.com/office/drawing/2014/main" id="{1F0C5136-A85E-CE0B-6F3D-B069738A2ED6}"/>
                </a:ext>
              </a:extLst>
            </p:cNvPr>
            <p:cNvGrpSpPr/>
            <p:nvPr userDrawn="1"/>
          </p:nvGrpSpPr>
          <p:grpSpPr>
            <a:xfrm>
              <a:off x="4494212" y="228600"/>
              <a:ext cx="1159669" cy="1159669"/>
              <a:chOff x="10818812" y="135731"/>
              <a:chExt cx="1159669" cy="1159669"/>
            </a:xfrm>
          </p:grpSpPr>
          <p:pic>
            <p:nvPicPr>
              <p:cNvPr id="13" name="Picture 2">
                <a:extLst>
                  <a:ext uri="{FF2B5EF4-FFF2-40B4-BE49-F238E27FC236}">
                    <a16:creationId xmlns:a16="http://schemas.microsoft.com/office/drawing/2014/main" id="{40965E38-E5A5-2AF9-C1D3-0E175E6FFFE3}"/>
                  </a:ext>
                </a:extLst>
              </p:cNvPr>
              <p:cNvPicPr>
                <a:picLocks noChangeAspect="1" noChangeArrowheads="1"/>
              </p:cNvPicPr>
              <p:nvPr userDrawn="1"/>
            </p:nvPicPr>
            <p:blipFill>
              <a:blip r:embed="rId2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artisticGlowEdges/>
                        </a14:imgEffect>
                        <a14:imgEffect>
                          <a14:brightnessContrast bright="-40000" contrast="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818812" y="135731"/>
                <a:ext cx="1159669" cy="11596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5" name="Elipse 14">
                <a:extLst>
                  <a:ext uri="{FF2B5EF4-FFF2-40B4-BE49-F238E27FC236}">
                    <a16:creationId xmlns:a16="http://schemas.microsoft.com/office/drawing/2014/main" id="{8A11E2A8-0D05-7402-128A-207C3B64F091}"/>
                  </a:ext>
                </a:extLst>
              </p:cNvPr>
              <p:cNvSpPr/>
              <p:nvPr userDrawn="1"/>
            </p:nvSpPr>
            <p:spPr>
              <a:xfrm>
                <a:off x="11425162" y="933451"/>
                <a:ext cx="100800" cy="100800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2400" dirty="0"/>
              </a:p>
            </p:txBody>
          </p:sp>
          <p:sp>
            <p:nvSpPr>
              <p:cNvPr id="16" name="Elipse 15">
                <a:extLst>
                  <a:ext uri="{FF2B5EF4-FFF2-40B4-BE49-F238E27FC236}">
                    <a16:creationId xmlns:a16="http://schemas.microsoft.com/office/drawing/2014/main" id="{E8CA5C77-7F76-779D-B62C-A10B438FAC23}"/>
                  </a:ext>
                </a:extLst>
              </p:cNvPr>
              <p:cNvSpPr/>
              <p:nvPr userDrawn="1"/>
            </p:nvSpPr>
            <p:spPr>
              <a:xfrm>
                <a:off x="11826088" y="657227"/>
                <a:ext cx="100800" cy="100800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2400" dirty="0"/>
              </a:p>
            </p:txBody>
          </p:sp>
          <p:sp>
            <p:nvSpPr>
              <p:cNvPr id="17" name="Elipse 16">
                <a:extLst>
                  <a:ext uri="{FF2B5EF4-FFF2-40B4-BE49-F238E27FC236}">
                    <a16:creationId xmlns:a16="http://schemas.microsoft.com/office/drawing/2014/main" id="{2A1EFB29-9AF7-81C6-5A4F-7073B3588374}"/>
                  </a:ext>
                </a:extLst>
              </p:cNvPr>
              <p:cNvSpPr/>
              <p:nvPr userDrawn="1"/>
            </p:nvSpPr>
            <p:spPr>
              <a:xfrm>
                <a:off x="11507312" y="188127"/>
                <a:ext cx="100800" cy="100800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2400" dirty="0"/>
              </a:p>
            </p:txBody>
          </p:sp>
        </p:grpSp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4DE07D8F-A100-EC7F-44C4-5862100D76CF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35976" y="446770"/>
              <a:ext cx="3373437" cy="7725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5377392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A0639C-704A-68E7-46C5-772BDE7F2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ECA2C41A-80D7-B2B0-AE44-96E037E880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1A67142-0C18-B7C8-72F6-EC6F7F8E25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dirty="0"/>
              <a:t>© 2025 FT-UNICAMP | Aula adaptada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40AB04A-1E88-51D6-FAEC-BC92430E8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E29306A-C424-EB4A-E17B-69B652BDD6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25613-DD0B-4A49-925D-1C9C3E1D906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129145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B55808BB-4C90-746F-225D-5EBF96F7DF0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05CBDEFA-C6F4-B72A-471D-3C7FDC1FA8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BE49967-D18F-1469-3A1C-D86A96651D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dirty="0"/>
              <a:t>© 2025 FT-UNICAMP | Aula adaptada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F767563-1CF1-00B2-35D4-1A7CE71458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921E7D7-72A9-B5A7-D3AD-BAB943C24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25613-DD0B-4A49-925D-1C9C3E1D906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528395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434A8A1-6C93-7CE1-0C85-60D34E4187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F5E5333-C5B7-6541-EB2E-7F50E481DC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BCFA45C-CFFF-55CF-7D66-D1C3577434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96B63-E43E-4C68-854D-C54C1C013D9B}" type="datetimeFigureOut">
              <a:rPr lang="pt-BR" smtClean="0"/>
              <a:t>18/05/2025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664756D-4A3C-A06D-D722-2D9E409407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F4FA704-DB1B-7FD9-270E-A9B694C0EA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C1ADC-E9E0-4540-B110-2645F0C89C4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208297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D7068C-3B22-E197-F393-104A1BAAA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8EC2D7C-5FCB-3E55-C4F4-E3882431D1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E903798-5570-03D0-CA76-8C1827D802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96B63-E43E-4C68-854D-C54C1C013D9B}" type="datetimeFigureOut">
              <a:rPr lang="pt-BR" smtClean="0"/>
              <a:t>18/05/2025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486D92C-0C2A-EB2D-409C-8C7C1C0D35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BC4A80C-4C51-918F-6895-13CAF5461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C1ADC-E9E0-4540-B110-2645F0C89C4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3404732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5F2E64-582D-51B0-BA0B-E5F14E6FA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BD27CAA-CA85-BB01-B1A7-81C3863534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E47A82C-3C17-6DDA-33B2-D04DEA1764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96B63-E43E-4C68-854D-C54C1C013D9B}" type="datetimeFigureOut">
              <a:rPr lang="pt-BR" smtClean="0"/>
              <a:t>18/05/2025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06D16C0-9C3F-10F1-7764-E928A9713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1295F28-FF90-B8D3-18F5-756132C8F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C1ADC-E9E0-4540-B110-2645F0C89C4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425257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E6B5424-ED9A-9A6C-6FCF-6BC978D09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C52175C-A78A-4FD9-34FF-74363E9DCB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CF6BE8C9-80AE-48C6-5015-578BAB006F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FDA3B53-FDFC-84B6-2DFC-0515BB2860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96B63-E43E-4C68-854D-C54C1C013D9B}" type="datetimeFigureOut">
              <a:rPr lang="pt-BR" smtClean="0"/>
              <a:t>18/05/2025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DF90C64C-9D5F-69A9-93AE-7828BB4E35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155D325-7451-58DA-95C3-70C803FAAE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C1ADC-E9E0-4540-B110-2645F0C89C4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233362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ADFF6F-058B-5B7F-CB46-2B29622B67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8A09D90-5686-1662-350A-0E236C956F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B5A1713B-6704-9C33-24AE-3D39EAC4A7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5127612F-444B-9949-F5E2-D26F68E100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415F3D83-D205-FD6E-4C2F-1D48A1E73C9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B20FE01A-0997-732C-0E85-500EF7A8AF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96B63-E43E-4C68-854D-C54C1C013D9B}" type="datetimeFigureOut">
              <a:rPr lang="pt-BR" smtClean="0"/>
              <a:t>18/05/2025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EB861CAA-BB91-2189-63FB-1101DD4867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41EA6C0F-A623-4040-40F6-09CC7E56E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C1ADC-E9E0-4540-B110-2645F0C89C4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0812445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9AAEDF2-4652-0974-BC84-6AD7A7E90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B85C819A-E181-2BEF-3D61-F5786FC2CD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96B63-E43E-4C68-854D-C54C1C013D9B}" type="datetimeFigureOut">
              <a:rPr lang="pt-BR" smtClean="0"/>
              <a:t>18/05/2025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5C451F46-4993-887B-2EAD-318E24C942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F383D670-971D-478A-158C-143ACF925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C1ADC-E9E0-4540-B110-2645F0C89C4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4450872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12D987D2-B2DE-5403-3190-D743806783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96B63-E43E-4C68-854D-C54C1C013D9B}" type="datetimeFigureOut">
              <a:rPr lang="pt-BR" smtClean="0"/>
              <a:t>18/05/2025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58DD1BBA-573C-CF00-EDC4-1D593E9550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9A8A263-F09A-79ED-2BA1-7AD71C6DEB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C1ADC-E9E0-4540-B110-2645F0C89C4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0020520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167E45E-5F49-6DD0-EC2F-BBFD04EBDF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711A820-C0DB-F913-C36D-670AE01915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772FC20-8F4C-F368-1212-157782A501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B28ED094-C062-3FB8-C9AF-0BB88F514C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96B63-E43E-4C68-854D-C54C1C013D9B}" type="datetimeFigureOut">
              <a:rPr lang="pt-BR" smtClean="0"/>
              <a:t>18/05/2025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E77B99BB-29FE-3DE2-8C7E-F198436DD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367E9DA-0102-25D9-EF00-FC7272E52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C1ADC-E9E0-4540-B110-2645F0C89C4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651749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5CDE7E-5A30-34F8-B2E2-AC6BD6E275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927210" cy="1325563"/>
          </a:xfrm>
        </p:spPr>
        <p:txBody>
          <a:bodyPr/>
          <a:lstStyle>
            <a:lvl1pPr>
              <a:defRPr>
                <a:solidFill>
                  <a:srgbClr val="01456B"/>
                </a:solidFill>
                <a:effectLst/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023666D-0D4B-B479-DEF1-524B85DBF6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rgbClr val="424242"/>
                </a:solidFill>
              </a:defRPr>
            </a:lvl1pPr>
            <a:lvl2pPr>
              <a:defRPr>
                <a:solidFill>
                  <a:srgbClr val="424242"/>
                </a:solidFill>
              </a:defRPr>
            </a:lvl2pPr>
            <a:lvl3pPr>
              <a:defRPr>
                <a:solidFill>
                  <a:srgbClr val="424242"/>
                </a:solidFill>
              </a:defRPr>
            </a:lvl3pPr>
            <a:lvl4pPr>
              <a:defRPr>
                <a:solidFill>
                  <a:srgbClr val="424242"/>
                </a:solidFill>
              </a:defRPr>
            </a:lvl4pPr>
            <a:lvl5pPr>
              <a:defRPr>
                <a:solidFill>
                  <a:srgbClr val="424242"/>
                </a:solidFill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585D2EC-E386-0766-AA26-57F2FE3BF26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52595"/>
            <a:ext cx="2743200" cy="297160"/>
          </a:xfrm>
        </p:spPr>
        <p:txBody>
          <a:bodyPr/>
          <a:lstStyle>
            <a:lvl1pPr>
              <a:defRPr sz="900">
                <a:solidFill>
                  <a:srgbClr val="42424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pt-BR" dirty="0"/>
              <a:t>© 2025 FT-UNICAMP | Aula adaptada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DC2D45A-A7CB-E354-C1A6-9846F80654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0875"/>
            <a:ext cx="4114800" cy="268880"/>
          </a:xfrm>
        </p:spPr>
        <p:txBody>
          <a:bodyPr/>
          <a:lstStyle>
            <a:lvl1pPr>
              <a:defRPr sz="900">
                <a:solidFill>
                  <a:srgbClr val="42424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CED1DE1-C86B-DE33-3BC6-1238FB9D6C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92082" y="6480875"/>
            <a:ext cx="2361718" cy="240600"/>
          </a:xfrm>
        </p:spPr>
        <p:txBody>
          <a:bodyPr/>
          <a:lstStyle>
            <a:lvl1pPr>
              <a:defRPr sz="1200"/>
            </a:lvl1pPr>
          </a:lstStyle>
          <a:p>
            <a:fld id="{27B25613-DD0B-4A49-925D-1C9C3E1D906D}" type="slidenum">
              <a:rPr lang="pt-BR" smtClean="0"/>
              <a:pPr/>
              <a:t>‹nº›</a:t>
            </a:fld>
            <a:endParaRPr lang="pt-BR" dirty="0"/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EFC23809-1DC7-615B-1240-F707AE9342A9}"/>
              </a:ext>
            </a:extLst>
          </p:cNvPr>
          <p:cNvGrpSpPr/>
          <p:nvPr userDrawn="1"/>
        </p:nvGrpSpPr>
        <p:grpSpPr>
          <a:xfrm>
            <a:off x="11053082" y="217002"/>
            <a:ext cx="810904" cy="810904"/>
            <a:chOff x="10818812" y="135731"/>
            <a:chExt cx="1159669" cy="1159669"/>
          </a:xfrm>
        </p:grpSpPr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DEED4CAA-D299-6CA9-29A7-95F32A36F106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GlowEdges/>
                      </a14:imgEffect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18812" y="135731"/>
              <a:ext cx="1159669" cy="11596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Elipse 11">
              <a:extLst>
                <a:ext uri="{FF2B5EF4-FFF2-40B4-BE49-F238E27FC236}">
                  <a16:creationId xmlns:a16="http://schemas.microsoft.com/office/drawing/2014/main" id="{69C2E984-5C12-9905-2840-22601EB3DC96}"/>
                </a:ext>
              </a:extLst>
            </p:cNvPr>
            <p:cNvSpPr/>
            <p:nvPr userDrawn="1"/>
          </p:nvSpPr>
          <p:spPr>
            <a:xfrm>
              <a:off x="11425162" y="933451"/>
              <a:ext cx="100800" cy="1008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2400" dirty="0"/>
            </a:p>
          </p:txBody>
        </p:sp>
        <p:sp>
          <p:nvSpPr>
            <p:cNvPr id="13" name="Elipse 12">
              <a:extLst>
                <a:ext uri="{FF2B5EF4-FFF2-40B4-BE49-F238E27FC236}">
                  <a16:creationId xmlns:a16="http://schemas.microsoft.com/office/drawing/2014/main" id="{421BDF4F-DCD6-B446-F287-9CF8CCD875D5}"/>
                </a:ext>
              </a:extLst>
            </p:cNvPr>
            <p:cNvSpPr/>
            <p:nvPr userDrawn="1"/>
          </p:nvSpPr>
          <p:spPr>
            <a:xfrm>
              <a:off x="11826088" y="657227"/>
              <a:ext cx="100800" cy="1008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2400" dirty="0"/>
            </a:p>
          </p:txBody>
        </p:sp>
        <p:sp>
          <p:nvSpPr>
            <p:cNvPr id="14" name="Elipse 13">
              <a:extLst>
                <a:ext uri="{FF2B5EF4-FFF2-40B4-BE49-F238E27FC236}">
                  <a16:creationId xmlns:a16="http://schemas.microsoft.com/office/drawing/2014/main" id="{425F1BB6-EF96-CDB8-C264-FA8B46778AA4}"/>
                </a:ext>
              </a:extLst>
            </p:cNvPr>
            <p:cNvSpPr/>
            <p:nvPr userDrawn="1"/>
          </p:nvSpPr>
          <p:spPr>
            <a:xfrm>
              <a:off x="11507312" y="188127"/>
              <a:ext cx="100800" cy="1008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07695447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FB1E4E-60D1-AAAB-8691-A67B054483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6917C147-EB89-BBAD-60F1-4CF768AD02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CCD6699F-0D30-354F-3880-B4C8768E77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8E28CE1-4CF9-826D-BC4F-6FF0165FE1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96B63-E43E-4C68-854D-C54C1C013D9B}" type="datetimeFigureOut">
              <a:rPr lang="pt-BR" smtClean="0"/>
              <a:t>18/05/2025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90B39D6-64CA-B23A-F701-42DA7869A8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C6CDDFA-21D8-7BAE-4FF8-A1627D768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C1ADC-E9E0-4540-B110-2645F0C89C4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243295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4D36FA-9962-F532-DA33-9B6553DF74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2A7D7A78-3A62-5229-6BB7-F4BA719B19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152589D-6462-2E89-C26A-659C1ED2E8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96B63-E43E-4C68-854D-C54C1C013D9B}" type="datetimeFigureOut">
              <a:rPr lang="pt-BR" smtClean="0"/>
              <a:t>18/05/2025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ED88F5F-3E48-F959-CA17-54A172CB58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DBA62D6-2FA6-BFF4-453B-1E82FCB5F1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C1ADC-E9E0-4540-B110-2645F0C89C4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2074866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7F253227-ABD3-60A3-BF78-AB2A26C49BB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E02D8347-CB42-F274-10A4-F97A95D30A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C662153-6CB6-17C7-4E0C-46463E8AB2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96B63-E43E-4C68-854D-C54C1C013D9B}" type="datetimeFigureOut">
              <a:rPr lang="pt-BR" smtClean="0"/>
              <a:t>18/05/2025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45B518A-2085-AFD1-A31D-5AC69601FF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DCD6578-7862-C87B-E6D9-091066DD7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C1ADC-E9E0-4540-B110-2645F0C89C4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596775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61C525A-907D-904E-DD20-523385491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B820C50-28C4-02FD-B703-FB1A6FCCBA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26EA57A-EF2D-9094-8AD8-FE5D78C8B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dirty="0"/>
              <a:t>© 2025 FT-UNICAMP | Aula adaptada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5AB236E-E013-9720-BEBF-795B153AD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ADFDAA5-E0CC-5ED9-3401-CD85951B8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25613-DD0B-4A49-925D-1C9C3E1D906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201625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78FE62-307F-30FB-17E3-6FC06D1F7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9775B0B-F8B7-AAC1-7753-CE8D06AF2A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193BC87F-8ABA-3546-2C29-82738B927D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20A9619-BEAF-906D-2472-159CD0DEFA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dirty="0"/>
              <a:t>© 2025 FT-UNICAMP | Aula adaptada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A7D03C2-30F7-5229-BCE3-7D95EEA234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41524CB-323C-445C-13E6-D4DAB2621A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25613-DD0B-4A49-925D-1C9C3E1D906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100555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815985-7BE5-11CA-7A24-B2F32287C2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6935574-9074-99AF-914C-ED89BA67E9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3D592E0F-BF97-B34D-B1D0-7C4114A231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BA05911B-1907-B7AA-D9C6-58A80117C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59759C33-0AA7-721D-38BB-7EC98E473D4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BBA205E7-486C-22E7-B60C-51EE350B79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dirty="0"/>
              <a:t>© 2025 FT-UNICAMP | Aula adaptada</a:t>
            </a:r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6FBF1B87-F7E8-3DF0-FF37-C991B12114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81D5F858-EED2-D54F-EBC0-A868151211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25613-DD0B-4A49-925D-1C9C3E1D906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401189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53388C-F0BD-8C4B-FEC2-104D64F3D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C0D5E87F-D6AE-EF1B-AE9D-05B72A88B1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dirty="0"/>
              <a:t>© 2025 FT-UNICAMP | Aula adaptada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EE557257-755E-CB50-923B-84C0550DF4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FDF1C35C-43A1-AF7F-9BAA-3D4162AA0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25613-DD0B-4A49-925D-1C9C3E1D906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568408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17368757-86FD-EAC5-80F8-8E800613F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dirty="0"/>
              <a:t>© 2025 FT-UNICAMP | Aula adaptada</a:t>
            </a:r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7B7C357C-D0E0-6EE9-D8A1-BE1ACBF6B1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A5248A4E-4314-2E4C-A16C-3EC3DB33F6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25613-DD0B-4A49-925D-1C9C3E1D906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13552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762FB3-22AA-2187-BC17-BD1360F73D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19A984D-D39D-F380-4B94-39F3F1FAA4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047F6D5-EEA4-B968-0F42-7BDE0F0359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E7A8D4CF-DDAA-FA12-799A-15ADB2AE41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dirty="0"/>
              <a:t>© 2025 FT-UNICAMP | Aula adaptada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61428A8-909B-4CF9-55CE-CB6700656D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79E2FB97-8954-1CF7-7936-4EC0932E4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25613-DD0B-4A49-925D-1C9C3E1D906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111263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672922-33AE-D24A-256F-A7ED3B7B0D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0BE1B5BD-E6CE-E075-197C-9CE286D5210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4F58188-D289-06AB-AB17-121A518E9D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36F35EB5-0746-1696-F7ED-0BE5525FA3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dirty="0"/>
              <a:t>© 2025 FT-UNICAMP | Aula adaptada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99C10F0-7D30-D5F3-E5DC-23C8F52D16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315D06C-101D-35B6-D917-5A5924FD8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25613-DD0B-4A49-925D-1C9C3E1D906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519846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3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A2F969C8-7D7E-C987-ED19-4186A0EB8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dirty="0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E275E5E-9C76-892C-2C21-746DE7934F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1B46751-72A1-A43D-0B90-1F74CD4A8E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pt-BR" dirty="0"/>
              <a:t>© 2025 FT-UNICAMP | Aula adaptada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25E4496-2D05-E1A0-8847-A056A04784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40435EC-FFA3-C17B-5310-187AC82A22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7B25613-DD0B-4A49-925D-1C9C3E1D906D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720677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01456B"/>
          </a:solidFill>
          <a:latin typeface="Lato Black" panose="020F0502020204030203" pitchFamily="34" charset="0"/>
          <a:ea typeface="Lato Black" panose="020F0502020204030203" pitchFamily="34" charset="0"/>
          <a:cs typeface="Lato Black" panose="020F050202020403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Lato" panose="020F0502020204030203" pitchFamily="34" charset="0"/>
          <a:ea typeface="Lato" panose="020F0502020204030203" pitchFamily="34" charset="0"/>
          <a:cs typeface="Lato" panose="020F050202020403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Lato" panose="020F0502020204030203" pitchFamily="34" charset="0"/>
          <a:ea typeface="Lato" panose="020F0502020204030203" pitchFamily="34" charset="0"/>
          <a:cs typeface="Lato" panose="020F050202020403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Lato" panose="020F0502020204030203" pitchFamily="34" charset="0"/>
          <a:ea typeface="Lato" panose="020F0502020204030203" pitchFamily="34" charset="0"/>
          <a:cs typeface="Lato" panose="020F050202020403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ato" panose="020F0502020204030203" pitchFamily="34" charset="0"/>
          <a:ea typeface="Lato" panose="020F0502020204030203" pitchFamily="34" charset="0"/>
          <a:cs typeface="Lato" panose="020F050202020403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ato" panose="020F0502020204030203" pitchFamily="34" charset="0"/>
          <a:ea typeface="Lato" panose="020F0502020204030203" pitchFamily="34" charset="0"/>
          <a:cs typeface="Lato" panose="020F050202020403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2FAC2756-922E-BCF1-88A8-E6A5E108C5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80AF60D-C853-3CAC-FC2D-B1832239FD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E70DB34-8160-7654-2FC0-C3A868D76E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C96B63-E43E-4C68-854D-C54C1C013D9B}" type="datetimeFigureOut">
              <a:rPr lang="pt-BR" smtClean="0"/>
              <a:t>18/05/2025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A590C85-3FAA-E502-18A3-27BD5C2266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1369F58-5559-29C9-4AA4-D0BAC33340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EC1ADC-E9E0-4540-B110-2645F0C89C4D}" type="slidenum">
              <a:rPr lang="pt-BR" smtClean="0"/>
              <a:t>‹nº›</a:t>
            </a:fld>
            <a:endParaRPr lang="pt-BR"/>
          </a:p>
        </p:txBody>
      </p:sp>
      <p:grpSp>
        <p:nvGrpSpPr>
          <p:cNvPr id="7" name="Agrupar 6">
            <a:extLst>
              <a:ext uri="{FF2B5EF4-FFF2-40B4-BE49-F238E27FC236}">
                <a16:creationId xmlns:a16="http://schemas.microsoft.com/office/drawing/2014/main" id="{DCBC60EE-76DB-2769-58A4-B24376F77155}"/>
              </a:ext>
            </a:extLst>
          </p:cNvPr>
          <p:cNvGrpSpPr/>
          <p:nvPr userDrawn="1"/>
        </p:nvGrpSpPr>
        <p:grpSpPr>
          <a:xfrm>
            <a:off x="2646552" y="2580633"/>
            <a:ext cx="6898896" cy="1696733"/>
            <a:chOff x="4494212" y="228600"/>
            <a:chExt cx="4715201" cy="1159669"/>
          </a:xfrm>
        </p:grpSpPr>
        <p:grpSp>
          <p:nvGrpSpPr>
            <p:cNvPr id="8" name="Agrupar 7">
              <a:extLst>
                <a:ext uri="{FF2B5EF4-FFF2-40B4-BE49-F238E27FC236}">
                  <a16:creationId xmlns:a16="http://schemas.microsoft.com/office/drawing/2014/main" id="{31A630D9-D607-FF39-39AA-1EFF575B154B}"/>
                </a:ext>
              </a:extLst>
            </p:cNvPr>
            <p:cNvGrpSpPr/>
            <p:nvPr userDrawn="1"/>
          </p:nvGrpSpPr>
          <p:grpSpPr>
            <a:xfrm>
              <a:off x="4494212" y="228600"/>
              <a:ext cx="1159669" cy="1159669"/>
              <a:chOff x="10818812" y="135731"/>
              <a:chExt cx="1159669" cy="1159669"/>
            </a:xfrm>
          </p:grpSpPr>
          <p:pic>
            <p:nvPicPr>
              <p:cNvPr id="10" name="Picture 2">
                <a:extLst>
                  <a:ext uri="{FF2B5EF4-FFF2-40B4-BE49-F238E27FC236}">
                    <a16:creationId xmlns:a16="http://schemas.microsoft.com/office/drawing/2014/main" id="{EF9891AA-F7E6-8154-E3CB-ECACFEF9AB79}"/>
                  </a:ext>
                </a:extLst>
              </p:cNvPr>
              <p:cNvPicPr>
                <a:picLocks noChangeAspect="1" noChangeArrowheads="1"/>
              </p:cNvPicPr>
              <p:nvPr userDrawn="1"/>
            </p:nvPicPr>
            <p:blipFill>
              <a:blip r:embed="rId13" cstate="print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artisticGlowEdges/>
                        </a14:imgEffect>
                        <a14:imgEffect>
                          <a14:brightnessContrast bright="-40000" contrast="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818812" y="135731"/>
                <a:ext cx="1159669" cy="11596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Elipse 10">
                <a:extLst>
                  <a:ext uri="{FF2B5EF4-FFF2-40B4-BE49-F238E27FC236}">
                    <a16:creationId xmlns:a16="http://schemas.microsoft.com/office/drawing/2014/main" id="{6C3829C0-DA7D-ABD1-4D43-A54A32800776}"/>
                  </a:ext>
                </a:extLst>
              </p:cNvPr>
              <p:cNvSpPr/>
              <p:nvPr userDrawn="1"/>
            </p:nvSpPr>
            <p:spPr>
              <a:xfrm>
                <a:off x="11425162" y="933451"/>
                <a:ext cx="100800" cy="100800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2400" dirty="0"/>
              </a:p>
            </p:txBody>
          </p:sp>
          <p:sp>
            <p:nvSpPr>
              <p:cNvPr id="12" name="Elipse 11">
                <a:extLst>
                  <a:ext uri="{FF2B5EF4-FFF2-40B4-BE49-F238E27FC236}">
                    <a16:creationId xmlns:a16="http://schemas.microsoft.com/office/drawing/2014/main" id="{0A92CBAD-C19C-3D94-5D27-BDCB67575A69}"/>
                  </a:ext>
                </a:extLst>
              </p:cNvPr>
              <p:cNvSpPr/>
              <p:nvPr userDrawn="1"/>
            </p:nvSpPr>
            <p:spPr>
              <a:xfrm>
                <a:off x="11826088" y="657227"/>
                <a:ext cx="100800" cy="100800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2400" dirty="0"/>
              </a:p>
            </p:txBody>
          </p:sp>
          <p:sp>
            <p:nvSpPr>
              <p:cNvPr id="13" name="Elipse 12">
                <a:extLst>
                  <a:ext uri="{FF2B5EF4-FFF2-40B4-BE49-F238E27FC236}">
                    <a16:creationId xmlns:a16="http://schemas.microsoft.com/office/drawing/2014/main" id="{EE002131-0181-D624-7A14-FE1F4329EF29}"/>
                  </a:ext>
                </a:extLst>
              </p:cNvPr>
              <p:cNvSpPr/>
              <p:nvPr userDrawn="1"/>
            </p:nvSpPr>
            <p:spPr>
              <a:xfrm>
                <a:off x="11507312" y="188127"/>
                <a:ext cx="100800" cy="100800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2400" dirty="0"/>
              </a:p>
            </p:txBody>
          </p:sp>
        </p:grpSp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4CF2947C-9799-B585-2D79-176B307E7260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35976" y="446770"/>
              <a:ext cx="3373437" cy="7725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4" name="Retângulo 13">
            <a:extLst>
              <a:ext uri="{FF2B5EF4-FFF2-40B4-BE49-F238E27FC236}">
                <a16:creationId xmlns:a16="http://schemas.microsoft.com/office/drawing/2014/main" id="{6BC1E503-154C-72F6-AD66-2D4818C3E96A}"/>
              </a:ext>
            </a:extLst>
          </p:cNvPr>
          <p:cNvSpPr/>
          <p:nvPr userDrawn="1"/>
        </p:nvSpPr>
        <p:spPr>
          <a:xfrm>
            <a:off x="2713996" y="4701398"/>
            <a:ext cx="2174789" cy="673792"/>
          </a:xfrm>
          <a:prstGeom prst="rect">
            <a:avLst/>
          </a:prstGeom>
          <a:solidFill>
            <a:srgbClr val="025B8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EF76CC73-20C1-2C5D-272F-6E679FE6DD11}"/>
              </a:ext>
            </a:extLst>
          </p:cNvPr>
          <p:cNvSpPr/>
          <p:nvPr userDrawn="1"/>
        </p:nvSpPr>
        <p:spPr>
          <a:xfrm>
            <a:off x="5128428" y="4701398"/>
            <a:ext cx="2174789" cy="673792"/>
          </a:xfrm>
          <a:prstGeom prst="rect">
            <a:avLst/>
          </a:prstGeom>
          <a:solidFill>
            <a:srgbClr val="55AA8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657BDA98-65CE-BDDF-B784-96FC493D460E}"/>
              </a:ext>
            </a:extLst>
          </p:cNvPr>
          <p:cNvSpPr/>
          <p:nvPr userDrawn="1"/>
        </p:nvSpPr>
        <p:spPr>
          <a:xfrm>
            <a:off x="7542860" y="4674255"/>
            <a:ext cx="2174789" cy="673792"/>
          </a:xfrm>
          <a:prstGeom prst="rect">
            <a:avLst/>
          </a:prstGeom>
          <a:solidFill>
            <a:srgbClr val="F0F3F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63B6A818-5C99-AA5C-E0EA-3150D655CB8C}"/>
              </a:ext>
            </a:extLst>
          </p:cNvPr>
          <p:cNvSpPr/>
          <p:nvPr userDrawn="1"/>
        </p:nvSpPr>
        <p:spPr>
          <a:xfrm>
            <a:off x="2713996" y="5515302"/>
            <a:ext cx="2174789" cy="6737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C8FC7B7B-FA96-1F1A-4FD9-56C59EA6DD8C}"/>
              </a:ext>
            </a:extLst>
          </p:cNvPr>
          <p:cNvSpPr/>
          <p:nvPr userDrawn="1"/>
        </p:nvSpPr>
        <p:spPr>
          <a:xfrm>
            <a:off x="5128428" y="5515302"/>
            <a:ext cx="2174789" cy="67379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A30F6EF6-554C-70C2-DAC4-315048511EF5}"/>
              </a:ext>
            </a:extLst>
          </p:cNvPr>
          <p:cNvSpPr/>
          <p:nvPr userDrawn="1"/>
        </p:nvSpPr>
        <p:spPr>
          <a:xfrm>
            <a:off x="7542860" y="5488159"/>
            <a:ext cx="2174789" cy="673792"/>
          </a:xfrm>
          <a:prstGeom prst="rect">
            <a:avLst/>
          </a:prstGeom>
          <a:solidFill>
            <a:srgbClr val="F0F3F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46757CFB-DD2E-0ABF-B139-3C8C89749F5B}"/>
              </a:ext>
            </a:extLst>
          </p:cNvPr>
          <p:cNvSpPr/>
          <p:nvPr userDrawn="1"/>
        </p:nvSpPr>
        <p:spPr>
          <a:xfrm>
            <a:off x="9179011" y="3860351"/>
            <a:ext cx="2174789" cy="673792"/>
          </a:xfrm>
          <a:prstGeom prst="rect">
            <a:avLst/>
          </a:prstGeom>
          <a:solidFill>
            <a:srgbClr val="FFFFF5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221270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hyperlink" Target="https://bit.ly/43fjdoe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43fjdoe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www.ufrgs.br/humanista/2024/11/06/entenda-o-que-e-neurodiversidade-e-por-que-e-uma-luta-tambem-politica/#:~:text=A%20neurodiversidade%20%C3%A9%20a%20constata%C3%A7%C3%A3o,sejam%20elas%20t%C3%ADpicas%20ou%20neurodivergentes.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s://webaim.org/articles/evaluatingcognitive/#principles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bsorblms.com/blog/what-is-multimodal-learning/" TargetMode="External"/><Relationship Id="rId2" Type="http://schemas.openxmlformats.org/officeDocument/2006/relationships/hyperlink" Target="https://webaim.org/articles/evaluatingcognitive/#principles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s://webaim.org/articles/evaluatingcognitive/#principles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s://professor.escoladigital.pr.gov.br/estilos_aprendizagem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professor.escoladigital.pr.gov.br/estilos_aprendizagem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professor.escoladigital.pr.gov.br/estilos_aprendizagem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professor.escoladigital.pr.gov.br/estilos_aprendizagem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professor.escoladigital.pr.gov.br/estilos_aprendizagem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hyperlink" Target="https://www.ufrgs.br/calculacontraste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2.xml"/><Relationship Id="rId5" Type="http://schemas.openxmlformats.org/officeDocument/2006/relationships/diagramQuickStyle" Target="../diagrams/quickStyle12.xml"/><Relationship Id="rId4" Type="http://schemas.openxmlformats.org/officeDocument/2006/relationships/diagramLayout" Target="../diagrams/layout1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3.xml"/><Relationship Id="rId7" Type="http://schemas.microsoft.com/office/2007/relationships/diagramDrawing" Target="../diagrams/drawing13.xm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3.xml"/><Relationship Id="rId5" Type="http://schemas.openxmlformats.org/officeDocument/2006/relationships/diagramQuickStyle" Target="../diagrams/quickStyle13.xml"/><Relationship Id="rId4" Type="http://schemas.openxmlformats.org/officeDocument/2006/relationships/diagramLayout" Target="../diagrams/layout1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4.xml"/><Relationship Id="rId7" Type="http://schemas.microsoft.com/office/2007/relationships/diagramDrawing" Target="../diagrams/drawing14.xml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4.xml"/><Relationship Id="rId5" Type="http://schemas.openxmlformats.org/officeDocument/2006/relationships/diagramQuickStyle" Target="../diagrams/quickStyle14.xml"/><Relationship Id="rId4" Type="http://schemas.openxmlformats.org/officeDocument/2006/relationships/diagramLayout" Target="../diagrams/layout14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TenZ-YXlUa8?feature=oembed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Agrupar 17">
            <a:extLst>
              <a:ext uri="{FF2B5EF4-FFF2-40B4-BE49-F238E27FC236}">
                <a16:creationId xmlns:a16="http://schemas.microsoft.com/office/drawing/2014/main" id="{3C8EE141-EB57-2DD1-FB64-7DF4107D6DF6}"/>
              </a:ext>
            </a:extLst>
          </p:cNvPr>
          <p:cNvGrpSpPr/>
          <p:nvPr/>
        </p:nvGrpSpPr>
        <p:grpSpPr>
          <a:xfrm>
            <a:off x="7920419" y="-193964"/>
            <a:ext cx="6104781" cy="7222357"/>
            <a:chOff x="6207292" y="-193964"/>
            <a:chExt cx="6104781" cy="7222357"/>
          </a:xfrm>
        </p:grpSpPr>
        <p:sp>
          <p:nvSpPr>
            <p:cNvPr id="2" name="Fluxograma: Cartão 3">
              <a:extLst>
                <a:ext uri="{FF2B5EF4-FFF2-40B4-BE49-F238E27FC236}">
                  <a16:creationId xmlns:a16="http://schemas.microsoft.com/office/drawing/2014/main" id="{3E42DD6E-C5FF-37B5-7FC1-1EF462823DA2}"/>
                </a:ext>
              </a:extLst>
            </p:cNvPr>
            <p:cNvSpPr/>
            <p:nvPr/>
          </p:nvSpPr>
          <p:spPr>
            <a:xfrm>
              <a:off x="6207292" y="-193963"/>
              <a:ext cx="6104697" cy="7222356"/>
            </a:xfrm>
            <a:custGeom>
              <a:avLst/>
              <a:gdLst>
                <a:gd name="connsiteX0" fmla="*/ 0 w 10000"/>
                <a:gd name="connsiteY0" fmla="*/ 2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10000 w 10000"/>
                <a:gd name="connsiteY3" fmla="*/ 10000 h 10000"/>
                <a:gd name="connsiteX4" fmla="*/ 0 w 10000"/>
                <a:gd name="connsiteY4" fmla="*/ 10000 h 10000"/>
                <a:gd name="connsiteX5" fmla="*/ 0 w 10000"/>
                <a:gd name="connsiteY5" fmla="*/ 2000 h 10000"/>
                <a:gd name="connsiteX0" fmla="*/ 0 w 10013"/>
                <a:gd name="connsiteY0" fmla="*/ 7870 h 10000"/>
                <a:gd name="connsiteX1" fmla="*/ 2013 w 10013"/>
                <a:gd name="connsiteY1" fmla="*/ 0 h 10000"/>
                <a:gd name="connsiteX2" fmla="*/ 10013 w 10013"/>
                <a:gd name="connsiteY2" fmla="*/ 0 h 10000"/>
                <a:gd name="connsiteX3" fmla="*/ 10013 w 10013"/>
                <a:gd name="connsiteY3" fmla="*/ 10000 h 10000"/>
                <a:gd name="connsiteX4" fmla="*/ 13 w 10013"/>
                <a:gd name="connsiteY4" fmla="*/ 10000 h 10000"/>
                <a:gd name="connsiteX5" fmla="*/ 0 w 10013"/>
                <a:gd name="connsiteY5" fmla="*/ 7870 h 10000"/>
                <a:gd name="connsiteX0" fmla="*/ 0 w 10013"/>
                <a:gd name="connsiteY0" fmla="*/ 7870 h 10000"/>
                <a:gd name="connsiteX1" fmla="*/ 6476 w 10013"/>
                <a:gd name="connsiteY1" fmla="*/ 0 h 10000"/>
                <a:gd name="connsiteX2" fmla="*/ 10013 w 10013"/>
                <a:gd name="connsiteY2" fmla="*/ 0 h 10000"/>
                <a:gd name="connsiteX3" fmla="*/ 10013 w 10013"/>
                <a:gd name="connsiteY3" fmla="*/ 10000 h 10000"/>
                <a:gd name="connsiteX4" fmla="*/ 13 w 10013"/>
                <a:gd name="connsiteY4" fmla="*/ 10000 h 10000"/>
                <a:gd name="connsiteX5" fmla="*/ 0 w 10013"/>
                <a:gd name="connsiteY5" fmla="*/ 7870 h 10000"/>
                <a:gd name="connsiteX0" fmla="*/ 0 w 10013"/>
                <a:gd name="connsiteY0" fmla="*/ 7870 h 10000"/>
                <a:gd name="connsiteX1" fmla="*/ 6476 w 10013"/>
                <a:gd name="connsiteY1" fmla="*/ 0 h 10000"/>
                <a:gd name="connsiteX2" fmla="*/ 10013 w 10013"/>
                <a:gd name="connsiteY2" fmla="*/ 0 h 10000"/>
                <a:gd name="connsiteX3" fmla="*/ 10013 w 10013"/>
                <a:gd name="connsiteY3" fmla="*/ 10000 h 10000"/>
                <a:gd name="connsiteX4" fmla="*/ 13 w 10013"/>
                <a:gd name="connsiteY4" fmla="*/ 10000 h 10000"/>
                <a:gd name="connsiteX5" fmla="*/ 0 w 10013"/>
                <a:gd name="connsiteY5" fmla="*/ 7870 h 10000"/>
                <a:gd name="connsiteX0" fmla="*/ 0 w 10013"/>
                <a:gd name="connsiteY0" fmla="*/ 7870 h 10000"/>
                <a:gd name="connsiteX1" fmla="*/ 6476 w 10013"/>
                <a:gd name="connsiteY1" fmla="*/ 0 h 10000"/>
                <a:gd name="connsiteX2" fmla="*/ 10013 w 10013"/>
                <a:gd name="connsiteY2" fmla="*/ 0 h 10000"/>
                <a:gd name="connsiteX3" fmla="*/ 10013 w 10013"/>
                <a:gd name="connsiteY3" fmla="*/ 10000 h 10000"/>
                <a:gd name="connsiteX4" fmla="*/ 13 w 10013"/>
                <a:gd name="connsiteY4" fmla="*/ 10000 h 10000"/>
                <a:gd name="connsiteX5" fmla="*/ 0 w 10013"/>
                <a:gd name="connsiteY5" fmla="*/ 7870 h 10000"/>
                <a:gd name="connsiteX0" fmla="*/ 2 w 10002"/>
                <a:gd name="connsiteY0" fmla="*/ 9986 h 10192"/>
                <a:gd name="connsiteX1" fmla="*/ 6465 w 10002"/>
                <a:gd name="connsiteY1" fmla="*/ 0 h 10192"/>
                <a:gd name="connsiteX2" fmla="*/ 10002 w 10002"/>
                <a:gd name="connsiteY2" fmla="*/ 0 h 10192"/>
                <a:gd name="connsiteX3" fmla="*/ 10002 w 10002"/>
                <a:gd name="connsiteY3" fmla="*/ 10000 h 10192"/>
                <a:gd name="connsiteX4" fmla="*/ 2 w 10002"/>
                <a:gd name="connsiteY4" fmla="*/ 10000 h 10192"/>
                <a:gd name="connsiteX5" fmla="*/ 2 w 10002"/>
                <a:gd name="connsiteY5" fmla="*/ 9986 h 10192"/>
                <a:gd name="connsiteX0" fmla="*/ 2 w 10002"/>
                <a:gd name="connsiteY0" fmla="*/ 9986 h 10192"/>
                <a:gd name="connsiteX1" fmla="*/ 6465 w 10002"/>
                <a:gd name="connsiteY1" fmla="*/ 0 h 10192"/>
                <a:gd name="connsiteX2" fmla="*/ 10002 w 10002"/>
                <a:gd name="connsiteY2" fmla="*/ 0 h 10192"/>
                <a:gd name="connsiteX3" fmla="*/ 10002 w 10002"/>
                <a:gd name="connsiteY3" fmla="*/ 10000 h 10192"/>
                <a:gd name="connsiteX4" fmla="*/ 2 w 10002"/>
                <a:gd name="connsiteY4" fmla="*/ 10000 h 10192"/>
                <a:gd name="connsiteX5" fmla="*/ 2 w 10002"/>
                <a:gd name="connsiteY5" fmla="*/ 9986 h 10192"/>
                <a:gd name="connsiteX0" fmla="*/ 2 w 10002"/>
                <a:gd name="connsiteY0" fmla="*/ 9986 h 10192"/>
                <a:gd name="connsiteX1" fmla="*/ 6465 w 10002"/>
                <a:gd name="connsiteY1" fmla="*/ 0 h 10192"/>
                <a:gd name="connsiteX2" fmla="*/ 10002 w 10002"/>
                <a:gd name="connsiteY2" fmla="*/ 0 h 10192"/>
                <a:gd name="connsiteX3" fmla="*/ 10002 w 10002"/>
                <a:gd name="connsiteY3" fmla="*/ 10000 h 10192"/>
                <a:gd name="connsiteX4" fmla="*/ 2 w 10002"/>
                <a:gd name="connsiteY4" fmla="*/ 10000 h 10192"/>
                <a:gd name="connsiteX5" fmla="*/ 2 w 10002"/>
                <a:gd name="connsiteY5" fmla="*/ 9986 h 10192"/>
                <a:gd name="connsiteX0" fmla="*/ 2 w 10002"/>
                <a:gd name="connsiteY0" fmla="*/ 9986 h 10192"/>
                <a:gd name="connsiteX1" fmla="*/ 6465 w 10002"/>
                <a:gd name="connsiteY1" fmla="*/ 0 h 10192"/>
                <a:gd name="connsiteX2" fmla="*/ 10002 w 10002"/>
                <a:gd name="connsiteY2" fmla="*/ 0 h 10192"/>
                <a:gd name="connsiteX3" fmla="*/ 10002 w 10002"/>
                <a:gd name="connsiteY3" fmla="*/ 10000 h 10192"/>
                <a:gd name="connsiteX4" fmla="*/ 2 w 10002"/>
                <a:gd name="connsiteY4" fmla="*/ 10000 h 10192"/>
                <a:gd name="connsiteX5" fmla="*/ 2 w 10002"/>
                <a:gd name="connsiteY5" fmla="*/ 9986 h 10192"/>
                <a:gd name="connsiteX0" fmla="*/ 2 w 10002"/>
                <a:gd name="connsiteY0" fmla="*/ 9986 h 10192"/>
                <a:gd name="connsiteX1" fmla="*/ 6465 w 10002"/>
                <a:gd name="connsiteY1" fmla="*/ 0 h 10192"/>
                <a:gd name="connsiteX2" fmla="*/ 10002 w 10002"/>
                <a:gd name="connsiteY2" fmla="*/ 0 h 10192"/>
                <a:gd name="connsiteX3" fmla="*/ 10002 w 10002"/>
                <a:gd name="connsiteY3" fmla="*/ 10000 h 10192"/>
                <a:gd name="connsiteX4" fmla="*/ 2 w 10002"/>
                <a:gd name="connsiteY4" fmla="*/ 10000 h 10192"/>
                <a:gd name="connsiteX5" fmla="*/ 2 w 10002"/>
                <a:gd name="connsiteY5" fmla="*/ 9986 h 10192"/>
                <a:gd name="connsiteX0" fmla="*/ 2 w 10002"/>
                <a:gd name="connsiteY0" fmla="*/ 9986 h 10192"/>
                <a:gd name="connsiteX1" fmla="*/ 6465 w 10002"/>
                <a:gd name="connsiteY1" fmla="*/ 0 h 10192"/>
                <a:gd name="connsiteX2" fmla="*/ 10002 w 10002"/>
                <a:gd name="connsiteY2" fmla="*/ 0 h 10192"/>
                <a:gd name="connsiteX3" fmla="*/ 10002 w 10002"/>
                <a:gd name="connsiteY3" fmla="*/ 10000 h 10192"/>
                <a:gd name="connsiteX4" fmla="*/ 2 w 10002"/>
                <a:gd name="connsiteY4" fmla="*/ 10000 h 10192"/>
                <a:gd name="connsiteX5" fmla="*/ 2 w 10002"/>
                <a:gd name="connsiteY5" fmla="*/ 9986 h 10192"/>
                <a:gd name="connsiteX0" fmla="*/ 2 w 10002"/>
                <a:gd name="connsiteY0" fmla="*/ 9986 h 10192"/>
                <a:gd name="connsiteX1" fmla="*/ 6465 w 10002"/>
                <a:gd name="connsiteY1" fmla="*/ 0 h 10192"/>
                <a:gd name="connsiteX2" fmla="*/ 10002 w 10002"/>
                <a:gd name="connsiteY2" fmla="*/ 0 h 10192"/>
                <a:gd name="connsiteX3" fmla="*/ 10002 w 10002"/>
                <a:gd name="connsiteY3" fmla="*/ 10000 h 10192"/>
                <a:gd name="connsiteX4" fmla="*/ 2 w 10002"/>
                <a:gd name="connsiteY4" fmla="*/ 10000 h 10192"/>
                <a:gd name="connsiteX5" fmla="*/ 2 w 10002"/>
                <a:gd name="connsiteY5" fmla="*/ 9986 h 10192"/>
                <a:gd name="connsiteX0" fmla="*/ 2 w 10002"/>
                <a:gd name="connsiteY0" fmla="*/ 9986 h 10192"/>
                <a:gd name="connsiteX1" fmla="*/ 6465 w 10002"/>
                <a:gd name="connsiteY1" fmla="*/ 0 h 10192"/>
                <a:gd name="connsiteX2" fmla="*/ 10002 w 10002"/>
                <a:gd name="connsiteY2" fmla="*/ 0 h 10192"/>
                <a:gd name="connsiteX3" fmla="*/ 10002 w 10002"/>
                <a:gd name="connsiteY3" fmla="*/ 10000 h 10192"/>
                <a:gd name="connsiteX4" fmla="*/ 2 w 10002"/>
                <a:gd name="connsiteY4" fmla="*/ 10000 h 10192"/>
                <a:gd name="connsiteX5" fmla="*/ 2 w 10002"/>
                <a:gd name="connsiteY5" fmla="*/ 9986 h 10192"/>
                <a:gd name="connsiteX0" fmla="*/ 2 w 10002"/>
                <a:gd name="connsiteY0" fmla="*/ 9986 h 10192"/>
                <a:gd name="connsiteX1" fmla="*/ 6465 w 10002"/>
                <a:gd name="connsiteY1" fmla="*/ 0 h 10192"/>
                <a:gd name="connsiteX2" fmla="*/ 10002 w 10002"/>
                <a:gd name="connsiteY2" fmla="*/ 0 h 10192"/>
                <a:gd name="connsiteX3" fmla="*/ 10002 w 10002"/>
                <a:gd name="connsiteY3" fmla="*/ 10000 h 10192"/>
                <a:gd name="connsiteX4" fmla="*/ 2 w 10002"/>
                <a:gd name="connsiteY4" fmla="*/ 10000 h 10192"/>
                <a:gd name="connsiteX5" fmla="*/ 2 w 10002"/>
                <a:gd name="connsiteY5" fmla="*/ 9986 h 10192"/>
                <a:gd name="connsiteX0" fmla="*/ 2 w 10002"/>
                <a:gd name="connsiteY0" fmla="*/ 9986 h 10192"/>
                <a:gd name="connsiteX1" fmla="*/ 6465 w 10002"/>
                <a:gd name="connsiteY1" fmla="*/ 0 h 10192"/>
                <a:gd name="connsiteX2" fmla="*/ 10002 w 10002"/>
                <a:gd name="connsiteY2" fmla="*/ 0 h 10192"/>
                <a:gd name="connsiteX3" fmla="*/ 10002 w 10002"/>
                <a:gd name="connsiteY3" fmla="*/ 10000 h 10192"/>
                <a:gd name="connsiteX4" fmla="*/ 2 w 10002"/>
                <a:gd name="connsiteY4" fmla="*/ 10000 h 10192"/>
                <a:gd name="connsiteX5" fmla="*/ 2 w 10002"/>
                <a:gd name="connsiteY5" fmla="*/ 9986 h 10192"/>
                <a:gd name="connsiteX0" fmla="*/ 2 w 10002"/>
                <a:gd name="connsiteY0" fmla="*/ 9986 h 10192"/>
                <a:gd name="connsiteX1" fmla="*/ 6465 w 10002"/>
                <a:gd name="connsiteY1" fmla="*/ 0 h 10192"/>
                <a:gd name="connsiteX2" fmla="*/ 10002 w 10002"/>
                <a:gd name="connsiteY2" fmla="*/ 0 h 10192"/>
                <a:gd name="connsiteX3" fmla="*/ 10002 w 10002"/>
                <a:gd name="connsiteY3" fmla="*/ 10000 h 10192"/>
                <a:gd name="connsiteX4" fmla="*/ 2 w 10002"/>
                <a:gd name="connsiteY4" fmla="*/ 10000 h 10192"/>
                <a:gd name="connsiteX5" fmla="*/ 2 w 10002"/>
                <a:gd name="connsiteY5" fmla="*/ 9986 h 10192"/>
                <a:gd name="connsiteX0" fmla="*/ 2 w 10002"/>
                <a:gd name="connsiteY0" fmla="*/ 9986 h 10192"/>
                <a:gd name="connsiteX1" fmla="*/ 6465 w 10002"/>
                <a:gd name="connsiteY1" fmla="*/ 0 h 10192"/>
                <a:gd name="connsiteX2" fmla="*/ 10002 w 10002"/>
                <a:gd name="connsiteY2" fmla="*/ 0 h 10192"/>
                <a:gd name="connsiteX3" fmla="*/ 10002 w 10002"/>
                <a:gd name="connsiteY3" fmla="*/ 10000 h 10192"/>
                <a:gd name="connsiteX4" fmla="*/ 2 w 10002"/>
                <a:gd name="connsiteY4" fmla="*/ 10000 h 10192"/>
                <a:gd name="connsiteX5" fmla="*/ 2 w 10002"/>
                <a:gd name="connsiteY5" fmla="*/ 9986 h 10192"/>
                <a:gd name="connsiteX0" fmla="*/ 2 w 10002"/>
                <a:gd name="connsiteY0" fmla="*/ 9986 h 10192"/>
                <a:gd name="connsiteX1" fmla="*/ 6465 w 10002"/>
                <a:gd name="connsiteY1" fmla="*/ 0 h 10192"/>
                <a:gd name="connsiteX2" fmla="*/ 10002 w 10002"/>
                <a:gd name="connsiteY2" fmla="*/ 0 h 10192"/>
                <a:gd name="connsiteX3" fmla="*/ 10002 w 10002"/>
                <a:gd name="connsiteY3" fmla="*/ 10000 h 10192"/>
                <a:gd name="connsiteX4" fmla="*/ 2 w 10002"/>
                <a:gd name="connsiteY4" fmla="*/ 10000 h 10192"/>
                <a:gd name="connsiteX5" fmla="*/ 2 w 10002"/>
                <a:gd name="connsiteY5" fmla="*/ 9986 h 10192"/>
                <a:gd name="connsiteX0" fmla="*/ 2 w 10002"/>
                <a:gd name="connsiteY0" fmla="*/ 9986 h 10192"/>
                <a:gd name="connsiteX1" fmla="*/ 5990 w 10002"/>
                <a:gd name="connsiteY1" fmla="*/ 29 h 10192"/>
                <a:gd name="connsiteX2" fmla="*/ 10002 w 10002"/>
                <a:gd name="connsiteY2" fmla="*/ 0 h 10192"/>
                <a:gd name="connsiteX3" fmla="*/ 10002 w 10002"/>
                <a:gd name="connsiteY3" fmla="*/ 10000 h 10192"/>
                <a:gd name="connsiteX4" fmla="*/ 2 w 10002"/>
                <a:gd name="connsiteY4" fmla="*/ 10000 h 10192"/>
                <a:gd name="connsiteX5" fmla="*/ 2 w 10002"/>
                <a:gd name="connsiteY5" fmla="*/ 9986 h 10192"/>
                <a:gd name="connsiteX0" fmla="*/ 2 w 10002"/>
                <a:gd name="connsiteY0" fmla="*/ 9986 h 10192"/>
                <a:gd name="connsiteX1" fmla="*/ 5990 w 10002"/>
                <a:gd name="connsiteY1" fmla="*/ 29 h 10192"/>
                <a:gd name="connsiteX2" fmla="*/ 10002 w 10002"/>
                <a:gd name="connsiteY2" fmla="*/ 0 h 10192"/>
                <a:gd name="connsiteX3" fmla="*/ 10002 w 10002"/>
                <a:gd name="connsiteY3" fmla="*/ 10000 h 10192"/>
                <a:gd name="connsiteX4" fmla="*/ 2 w 10002"/>
                <a:gd name="connsiteY4" fmla="*/ 10000 h 10192"/>
                <a:gd name="connsiteX5" fmla="*/ 2 w 10002"/>
                <a:gd name="connsiteY5" fmla="*/ 9986 h 10192"/>
                <a:gd name="connsiteX0" fmla="*/ 2 w 10002"/>
                <a:gd name="connsiteY0" fmla="*/ 9986 h 10192"/>
                <a:gd name="connsiteX1" fmla="*/ 5990 w 10002"/>
                <a:gd name="connsiteY1" fmla="*/ 29 h 10192"/>
                <a:gd name="connsiteX2" fmla="*/ 10002 w 10002"/>
                <a:gd name="connsiteY2" fmla="*/ 0 h 10192"/>
                <a:gd name="connsiteX3" fmla="*/ 10002 w 10002"/>
                <a:gd name="connsiteY3" fmla="*/ 10000 h 10192"/>
                <a:gd name="connsiteX4" fmla="*/ 2 w 10002"/>
                <a:gd name="connsiteY4" fmla="*/ 10000 h 10192"/>
                <a:gd name="connsiteX5" fmla="*/ 2 w 10002"/>
                <a:gd name="connsiteY5" fmla="*/ 9986 h 10192"/>
                <a:gd name="connsiteX0" fmla="*/ 2 w 10002"/>
                <a:gd name="connsiteY0" fmla="*/ 9986 h 10192"/>
                <a:gd name="connsiteX1" fmla="*/ 5990 w 10002"/>
                <a:gd name="connsiteY1" fmla="*/ 29 h 10192"/>
                <a:gd name="connsiteX2" fmla="*/ 10002 w 10002"/>
                <a:gd name="connsiteY2" fmla="*/ 0 h 10192"/>
                <a:gd name="connsiteX3" fmla="*/ 10002 w 10002"/>
                <a:gd name="connsiteY3" fmla="*/ 10000 h 10192"/>
                <a:gd name="connsiteX4" fmla="*/ 2 w 10002"/>
                <a:gd name="connsiteY4" fmla="*/ 10000 h 10192"/>
                <a:gd name="connsiteX5" fmla="*/ 2 w 10002"/>
                <a:gd name="connsiteY5" fmla="*/ 9986 h 10192"/>
                <a:gd name="connsiteX0" fmla="*/ 2 w 10002"/>
                <a:gd name="connsiteY0" fmla="*/ 9986 h 10192"/>
                <a:gd name="connsiteX1" fmla="*/ 5990 w 10002"/>
                <a:gd name="connsiteY1" fmla="*/ 29 h 10192"/>
                <a:gd name="connsiteX2" fmla="*/ 10002 w 10002"/>
                <a:gd name="connsiteY2" fmla="*/ 0 h 10192"/>
                <a:gd name="connsiteX3" fmla="*/ 10002 w 10002"/>
                <a:gd name="connsiteY3" fmla="*/ 10000 h 10192"/>
                <a:gd name="connsiteX4" fmla="*/ 2 w 10002"/>
                <a:gd name="connsiteY4" fmla="*/ 10000 h 10192"/>
                <a:gd name="connsiteX5" fmla="*/ 2 w 10002"/>
                <a:gd name="connsiteY5" fmla="*/ 9986 h 10192"/>
                <a:gd name="connsiteX0" fmla="*/ 2 w 10002"/>
                <a:gd name="connsiteY0" fmla="*/ 9986 h 10192"/>
                <a:gd name="connsiteX1" fmla="*/ 5990 w 10002"/>
                <a:gd name="connsiteY1" fmla="*/ 29 h 10192"/>
                <a:gd name="connsiteX2" fmla="*/ 10002 w 10002"/>
                <a:gd name="connsiteY2" fmla="*/ 0 h 10192"/>
                <a:gd name="connsiteX3" fmla="*/ 10002 w 10002"/>
                <a:gd name="connsiteY3" fmla="*/ 10000 h 10192"/>
                <a:gd name="connsiteX4" fmla="*/ 2 w 10002"/>
                <a:gd name="connsiteY4" fmla="*/ 10000 h 10192"/>
                <a:gd name="connsiteX5" fmla="*/ 2 w 10002"/>
                <a:gd name="connsiteY5" fmla="*/ 9986 h 10192"/>
                <a:gd name="connsiteX0" fmla="*/ 2 w 10002"/>
                <a:gd name="connsiteY0" fmla="*/ 9986 h 10192"/>
                <a:gd name="connsiteX1" fmla="*/ 5990 w 10002"/>
                <a:gd name="connsiteY1" fmla="*/ 29 h 10192"/>
                <a:gd name="connsiteX2" fmla="*/ 10002 w 10002"/>
                <a:gd name="connsiteY2" fmla="*/ 0 h 10192"/>
                <a:gd name="connsiteX3" fmla="*/ 10002 w 10002"/>
                <a:gd name="connsiteY3" fmla="*/ 10000 h 10192"/>
                <a:gd name="connsiteX4" fmla="*/ 2 w 10002"/>
                <a:gd name="connsiteY4" fmla="*/ 10000 h 10192"/>
                <a:gd name="connsiteX5" fmla="*/ 2 w 10002"/>
                <a:gd name="connsiteY5" fmla="*/ 9986 h 10192"/>
                <a:gd name="connsiteX0" fmla="*/ 2 w 10002"/>
                <a:gd name="connsiteY0" fmla="*/ 9986 h 10192"/>
                <a:gd name="connsiteX1" fmla="*/ 5990 w 10002"/>
                <a:gd name="connsiteY1" fmla="*/ 29 h 10192"/>
                <a:gd name="connsiteX2" fmla="*/ 10002 w 10002"/>
                <a:gd name="connsiteY2" fmla="*/ 0 h 10192"/>
                <a:gd name="connsiteX3" fmla="*/ 10002 w 10002"/>
                <a:gd name="connsiteY3" fmla="*/ 10000 h 10192"/>
                <a:gd name="connsiteX4" fmla="*/ 2 w 10002"/>
                <a:gd name="connsiteY4" fmla="*/ 10000 h 10192"/>
                <a:gd name="connsiteX5" fmla="*/ 2 w 10002"/>
                <a:gd name="connsiteY5" fmla="*/ 9986 h 10192"/>
                <a:gd name="connsiteX0" fmla="*/ 2 w 10002"/>
                <a:gd name="connsiteY0" fmla="*/ 9986 h 10192"/>
                <a:gd name="connsiteX1" fmla="*/ 5990 w 10002"/>
                <a:gd name="connsiteY1" fmla="*/ 29 h 10192"/>
                <a:gd name="connsiteX2" fmla="*/ 10002 w 10002"/>
                <a:gd name="connsiteY2" fmla="*/ 0 h 10192"/>
                <a:gd name="connsiteX3" fmla="*/ 10002 w 10002"/>
                <a:gd name="connsiteY3" fmla="*/ 10000 h 10192"/>
                <a:gd name="connsiteX4" fmla="*/ 2 w 10002"/>
                <a:gd name="connsiteY4" fmla="*/ 10000 h 10192"/>
                <a:gd name="connsiteX5" fmla="*/ 2 w 10002"/>
                <a:gd name="connsiteY5" fmla="*/ 9986 h 10192"/>
                <a:gd name="connsiteX0" fmla="*/ 2 w 10002"/>
                <a:gd name="connsiteY0" fmla="*/ 9986 h 10192"/>
                <a:gd name="connsiteX1" fmla="*/ 5990 w 10002"/>
                <a:gd name="connsiteY1" fmla="*/ 29 h 10192"/>
                <a:gd name="connsiteX2" fmla="*/ 10002 w 10002"/>
                <a:gd name="connsiteY2" fmla="*/ 0 h 10192"/>
                <a:gd name="connsiteX3" fmla="*/ 10002 w 10002"/>
                <a:gd name="connsiteY3" fmla="*/ 10000 h 10192"/>
                <a:gd name="connsiteX4" fmla="*/ 2 w 10002"/>
                <a:gd name="connsiteY4" fmla="*/ 10000 h 10192"/>
                <a:gd name="connsiteX5" fmla="*/ 2 w 10002"/>
                <a:gd name="connsiteY5" fmla="*/ 9986 h 10192"/>
                <a:gd name="connsiteX0" fmla="*/ 2272 w 10001"/>
                <a:gd name="connsiteY0" fmla="*/ 8856 h 10000"/>
                <a:gd name="connsiteX1" fmla="*/ 5989 w 10001"/>
                <a:gd name="connsiteY1" fmla="*/ 29 h 10000"/>
                <a:gd name="connsiteX2" fmla="*/ 10001 w 10001"/>
                <a:gd name="connsiteY2" fmla="*/ 0 h 10000"/>
                <a:gd name="connsiteX3" fmla="*/ 10001 w 10001"/>
                <a:gd name="connsiteY3" fmla="*/ 10000 h 10000"/>
                <a:gd name="connsiteX4" fmla="*/ 1 w 10001"/>
                <a:gd name="connsiteY4" fmla="*/ 10000 h 10000"/>
                <a:gd name="connsiteX5" fmla="*/ 2272 w 10001"/>
                <a:gd name="connsiteY5" fmla="*/ 8856 h 10000"/>
                <a:gd name="connsiteX0" fmla="*/ 2272 w 10001"/>
                <a:gd name="connsiteY0" fmla="*/ 8856 h 10000"/>
                <a:gd name="connsiteX1" fmla="*/ 5989 w 10001"/>
                <a:gd name="connsiteY1" fmla="*/ 29 h 10000"/>
                <a:gd name="connsiteX2" fmla="*/ 10001 w 10001"/>
                <a:gd name="connsiteY2" fmla="*/ 0 h 10000"/>
                <a:gd name="connsiteX3" fmla="*/ 10001 w 10001"/>
                <a:gd name="connsiteY3" fmla="*/ 10000 h 10000"/>
                <a:gd name="connsiteX4" fmla="*/ 1 w 10001"/>
                <a:gd name="connsiteY4" fmla="*/ 10000 h 10000"/>
                <a:gd name="connsiteX5" fmla="*/ 2272 w 10001"/>
                <a:gd name="connsiteY5" fmla="*/ 8856 h 10000"/>
                <a:gd name="connsiteX0" fmla="*/ 2272 w 10001"/>
                <a:gd name="connsiteY0" fmla="*/ 8856 h 10000"/>
                <a:gd name="connsiteX1" fmla="*/ 5989 w 10001"/>
                <a:gd name="connsiteY1" fmla="*/ 29 h 10000"/>
                <a:gd name="connsiteX2" fmla="*/ 10001 w 10001"/>
                <a:gd name="connsiteY2" fmla="*/ 0 h 10000"/>
                <a:gd name="connsiteX3" fmla="*/ 10001 w 10001"/>
                <a:gd name="connsiteY3" fmla="*/ 10000 h 10000"/>
                <a:gd name="connsiteX4" fmla="*/ 1 w 10001"/>
                <a:gd name="connsiteY4" fmla="*/ 10000 h 10000"/>
                <a:gd name="connsiteX5" fmla="*/ 2272 w 10001"/>
                <a:gd name="connsiteY5" fmla="*/ 8856 h 10000"/>
                <a:gd name="connsiteX0" fmla="*/ 2272 w 10001"/>
                <a:gd name="connsiteY0" fmla="*/ 8856 h 10000"/>
                <a:gd name="connsiteX1" fmla="*/ 5989 w 10001"/>
                <a:gd name="connsiteY1" fmla="*/ 29 h 10000"/>
                <a:gd name="connsiteX2" fmla="*/ 10001 w 10001"/>
                <a:gd name="connsiteY2" fmla="*/ 0 h 10000"/>
                <a:gd name="connsiteX3" fmla="*/ 10001 w 10001"/>
                <a:gd name="connsiteY3" fmla="*/ 10000 h 10000"/>
                <a:gd name="connsiteX4" fmla="*/ 1 w 10001"/>
                <a:gd name="connsiteY4" fmla="*/ 10000 h 10000"/>
                <a:gd name="connsiteX5" fmla="*/ 2272 w 10001"/>
                <a:gd name="connsiteY5" fmla="*/ 8856 h 10000"/>
                <a:gd name="connsiteX0" fmla="*/ 0 w 7729"/>
                <a:gd name="connsiteY0" fmla="*/ 8856 h 10000"/>
                <a:gd name="connsiteX1" fmla="*/ 3717 w 7729"/>
                <a:gd name="connsiteY1" fmla="*/ 29 h 10000"/>
                <a:gd name="connsiteX2" fmla="*/ 7729 w 7729"/>
                <a:gd name="connsiteY2" fmla="*/ 0 h 10000"/>
                <a:gd name="connsiteX3" fmla="*/ 7729 w 7729"/>
                <a:gd name="connsiteY3" fmla="*/ 10000 h 10000"/>
                <a:gd name="connsiteX4" fmla="*/ 2549 w 7729"/>
                <a:gd name="connsiteY4" fmla="*/ 9174 h 10000"/>
                <a:gd name="connsiteX5" fmla="*/ 0 w 7729"/>
                <a:gd name="connsiteY5" fmla="*/ 8856 h 10000"/>
                <a:gd name="connsiteX0" fmla="*/ 0 w 10000"/>
                <a:gd name="connsiteY0" fmla="*/ 8856 h 10000"/>
                <a:gd name="connsiteX1" fmla="*/ 4809 w 10000"/>
                <a:gd name="connsiteY1" fmla="*/ 29 h 10000"/>
                <a:gd name="connsiteX2" fmla="*/ 10000 w 10000"/>
                <a:gd name="connsiteY2" fmla="*/ 0 h 10000"/>
                <a:gd name="connsiteX3" fmla="*/ 10000 w 10000"/>
                <a:gd name="connsiteY3" fmla="*/ 10000 h 10000"/>
                <a:gd name="connsiteX4" fmla="*/ 3298 w 10000"/>
                <a:gd name="connsiteY4" fmla="*/ 9174 h 10000"/>
                <a:gd name="connsiteX5" fmla="*/ 0 w 10000"/>
                <a:gd name="connsiteY5" fmla="*/ 8856 h 10000"/>
                <a:gd name="connsiteX0" fmla="*/ 0 w 10000"/>
                <a:gd name="connsiteY0" fmla="*/ 8856 h 10000"/>
                <a:gd name="connsiteX1" fmla="*/ 4809 w 10000"/>
                <a:gd name="connsiteY1" fmla="*/ 29 h 10000"/>
                <a:gd name="connsiteX2" fmla="*/ 10000 w 10000"/>
                <a:gd name="connsiteY2" fmla="*/ 0 h 10000"/>
                <a:gd name="connsiteX3" fmla="*/ 10000 w 10000"/>
                <a:gd name="connsiteY3" fmla="*/ 10000 h 10000"/>
                <a:gd name="connsiteX4" fmla="*/ 3418 w 10000"/>
                <a:gd name="connsiteY4" fmla="*/ 8710 h 10000"/>
                <a:gd name="connsiteX5" fmla="*/ 0 w 10000"/>
                <a:gd name="connsiteY5" fmla="*/ 8856 h 10000"/>
                <a:gd name="connsiteX0" fmla="*/ 0 w 10000"/>
                <a:gd name="connsiteY0" fmla="*/ 8856 h 10000"/>
                <a:gd name="connsiteX1" fmla="*/ 4809 w 10000"/>
                <a:gd name="connsiteY1" fmla="*/ 29 h 10000"/>
                <a:gd name="connsiteX2" fmla="*/ 10000 w 10000"/>
                <a:gd name="connsiteY2" fmla="*/ 0 h 10000"/>
                <a:gd name="connsiteX3" fmla="*/ 10000 w 10000"/>
                <a:gd name="connsiteY3" fmla="*/ 10000 h 10000"/>
                <a:gd name="connsiteX4" fmla="*/ 4358 w 10000"/>
                <a:gd name="connsiteY4" fmla="*/ 8217 h 10000"/>
                <a:gd name="connsiteX5" fmla="*/ 0 w 10000"/>
                <a:gd name="connsiteY5" fmla="*/ 8856 h 10000"/>
                <a:gd name="connsiteX0" fmla="*/ 0 w 10000"/>
                <a:gd name="connsiteY0" fmla="*/ 8856 h 10000"/>
                <a:gd name="connsiteX1" fmla="*/ 4809 w 10000"/>
                <a:gd name="connsiteY1" fmla="*/ 29 h 10000"/>
                <a:gd name="connsiteX2" fmla="*/ 10000 w 10000"/>
                <a:gd name="connsiteY2" fmla="*/ 0 h 10000"/>
                <a:gd name="connsiteX3" fmla="*/ 10000 w 10000"/>
                <a:gd name="connsiteY3" fmla="*/ 10000 h 10000"/>
                <a:gd name="connsiteX4" fmla="*/ 5554 w 10000"/>
                <a:gd name="connsiteY4" fmla="*/ 6768 h 10000"/>
                <a:gd name="connsiteX5" fmla="*/ 0 w 10000"/>
                <a:gd name="connsiteY5" fmla="*/ 8856 h 10000"/>
                <a:gd name="connsiteX0" fmla="*/ 0 w 10000"/>
                <a:gd name="connsiteY0" fmla="*/ 8856 h 10000"/>
                <a:gd name="connsiteX1" fmla="*/ 4809 w 10000"/>
                <a:gd name="connsiteY1" fmla="*/ 29 h 10000"/>
                <a:gd name="connsiteX2" fmla="*/ 10000 w 10000"/>
                <a:gd name="connsiteY2" fmla="*/ 0 h 10000"/>
                <a:gd name="connsiteX3" fmla="*/ 10000 w 10000"/>
                <a:gd name="connsiteY3" fmla="*/ 10000 h 10000"/>
                <a:gd name="connsiteX4" fmla="*/ 5349 w 10000"/>
                <a:gd name="connsiteY4" fmla="*/ 8869 h 10000"/>
                <a:gd name="connsiteX5" fmla="*/ 0 w 10000"/>
                <a:gd name="connsiteY5" fmla="*/ 8856 h 10000"/>
                <a:gd name="connsiteX0" fmla="*/ 0 w 10000"/>
                <a:gd name="connsiteY0" fmla="*/ 8856 h 9162"/>
                <a:gd name="connsiteX1" fmla="*/ 4809 w 10000"/>
                <a:gd name="connsiteY1" fmla="*/ 29 h 9162"/>
                <a:gd name="connsiteX2" fmla="*/ 10000 w 10000"/>
                <a:gd name="connsiteY2" fmla="*/ 0 h 9162"/>
                <a:gd name="connsiteX3" fmla="*/ 9983 w 10000"/>
                <a:gd name="connsiteY3" fmla="*/ 8696 h 9162"/>
                <a:gd name="connsiteX4" fmla="*/ 5349 w 10000"/>
                <a:gd name="connsiteY4" fmla="*/ 8869 h 9162"/>
                <a:gd name="connsiteX5" fmla="*/ 0 w 10000"/>
                <a:gd name="connsiteY5" fmla="*/ 8856 h 9162"/>
                <a:gd name="connsiteX0" fmla="*/ 0 w 10000"/>
                <a:gd name="connsiteY0" fmla="*/ 9666 h 10000"/>
                <a:gd name="connsiteX1" fmla="*/ 4809 w 10000"/>
                <a:gd name="connsiteY1" fmla="*/ 32 h 10000"/>
                <a:gd name="connsiteX2" fmla="*/ 10000 w 10000"/>
                <a:gd name="connsiteY2" fmla="*/ 0 h 10000"/>
                <a:gd name="connsiteX3" fmla="*/ 9962 w 10000"/>
                <a:gd name="connsiteY3" fmla="*/ 9695 h 10000"/>
                <a:gd name="connsiteX4" fmla="*/ 5349 w 10000"/>
                <a:gd name="connsiteY4" fmla="*/ 9680 h 10000"/>
                <a:gd name="connsiteX5" fmla="*/ 0 w 10000"/>
                <a:gd name="connsiteY5" fmla="*/ 9666 h 10000"/>
                <a:gd name="connsiteX0" fmla="*/ 0 w 10000"/>
                <a:gd name="connsiteY0" fmla="*/ 9666 h 10007"/>
                <a:gd name="connsiteX1" fmla="*/ 4809 w 10000"/>
                <a:gd name="connsiteY1" fmla="*/ 32 h 10007"/>
                <a:gd name="connsiteX2" fmla="*/ 10000 w 10000"/>
                <a:gd name="connsiteY2" fmla="*/ 0 h 10007"/>
                <a:gd name="connsiteX3" fmla="*/ 9962 w 10000"/>
                <a:gd name="connsiteY3" fmla="*/ 9695 h 10007"/>
                <a:gd name="connsiteX4" fmla="*/ 5359 w 10000"/>
                <a:gd name="connsiteY4" fmla="*/ 9709 h 10007"/>
                <a:gd name="connsiteX5" fmla="*/ 0 w 10000"/>
                <a:gd name="connsiteY5" fmla="*/ 9666 h 10007"/>
                <a:gd name="connsiteX0" fmla="*/ 0 w 10000"/>
                <a:gd name="connsiteY0" fmla="*/ 9666 h 9709"/>
                <a:gd name="connsiteX1" fmla="*/ 4809 w 10000"/>
                <a:gd name="connsiteY1" fmla="*/ 32 h 9709"/>
                <a:gd name="connsiteX2" fmla="*/ 10000 w 10000"/>
                <a:gd name="connsiteY2" fmla="*/ 0 h 9709"/>
                <a:gd name="connsiteX3" fmla="*/ 9962 w 10000"/>
                <a:gd name="connsiteY3" fmla="*/ 9695 h 9709"/>
                <a:gd name="connsiteX4" fmla="*/ 5359 w 10000"/>
                <a:gd name="connsiteY4" fmla="*/ 9709 h 9709"/>
                <a:gd name="connsiteX5" fmla="*/ 0 w 10000"/>
                <a:gd name="connsiteY5" fmla="*/ 9666 h 9709"/>
                <a:gd name="connsiteX0" fmla="*/ 0 w 8921"/>
                <a:gd name="connsiteY0" fmla="*/ 10006 h 10017"/>
                <a:gd name="connsiteX1" fmla="*/ 3730 w 8921"/>
                <a:gd name="connsiteY1" fmla="*/ 33 h 10017"/>
                <a:gd name="connsiteX2" fmla="*/ 8921 w 8921"/>
                <a:gd name="connsiteY2" fmla="*/ 0 h 10017"/>
                <a:gd name="connsiteX3" fmla="*/ 8883 w 8921"/>
                <a:gd name="connsiteY3" fmla="*/ 9986 h 10017"/>
                <a:gd name="connsiteX4" fmla="*/ 4280 w 8921"/>
                <a:gd name="connsiteY4" fmla="*/ 10000 h 10017"/>
                <a:gd name="connsiteX5" fmla="*/ 0 w 8921"/>
                <a:gd name="connsiteY5" fmla="*/ 10006 h 10017"/>
                <a:gd name="connsiteX0" fmla="*/ 0 w 10247"/>
                <a:gd name="connsiteY0" fmla="*/ 10009 h 10019"/>
                <a:gd name="connsiteX1" fmla="*/ 4428 w 10247"/>
                <a:gd name="connsiteY1" fmla="*/ 33 h 10019"/>
                <a:gd name="connsiteX2" fmla="*/ 10247 w 10247"/>
                <a:gd name="connsiteY2" fmla="*/ 0 h 10019"/>
                <a:gd name="connsiteX3" fmla="*/ 10204 w 10247"/>
                <a:gd name="connsiteY3" fmla="*/ 9969 h 10019"/>
                <a:gd name="connsiteX4" fmla="*/ 5045 w 10247"/>
                <a:gd name="connsiteY4" fmla="*/ 9983 h 10019"/>
                <a:gd name="connsiteX5" fmla="*/ 0 w 10247"/>
                <a:gd name="connsiteY5" fmla="*/ 10009 h 10019"/>
                <a:gd name="connsiteX0" fmla="*/ 0 w 10247"/>
                <a:gd name="connsiteY0" fmla="*/ 10009 h 10019"/>
                <a:gd name="connsiteX1" fmla="*/ 4428 w 10247"/>
                <a:gd name="connsiteY1" fmla="*/ 33 h 10019"/>
                <a:gd name="connsiteX2" fmla="*/ 10247 w 10247"/>
                <a:gd name="connsiteY2" fmla="*/ 0 h 10019"/>
                <a:gd name="connsiteX3" fmla="*/ 10204 w 10247"/>
                <a:gd name="connsiteY3" fmla="*/ 9969 h 10019"/>
                <a:gd name="connsiteX4" fmla="*/ 5045 w 10247"/>
                <a:gd name="connsiteY4" fmla="*/ 9983 h 10019"/>
                <a:gd name="connsiteX5" fmla="*/ 0 w 10247"/>
                <a:gd name="connsiteY5" fmla="*/ 10009 h 10019"/>
                <a:gd name="connsiteX0" fmla="*/ 0 w 10247"/>
                <a:gd name="connsiteY0" fmla="*/ 10009 h 10009"/>
                <a:gd name="connsiteX1" fmla="*/ 4428 w 10247"/>
                <a:gd name="connsiteY1" fmla="*/ 33 h 10009"/>
                <a:gd name="connsiteX2" fmla="*/ 10247 w 10247"/>
                <a:gd name="connsiteY2" fmla="*/ 0 h 10009"/>
                <a:gd name="connsiteX3" fmla="*/ 10204 w 10247"/>
                <a:gd name="connsiteY3" fmla="*/ 9969 h 10009"/>
                <a:gd name="connsiteX4" fmla="*/ 5045 w 10247"/>
                <a:gd name="connsiteY4" fmla="*/ 9983 h 10009"/>
                <a:gd name="connsiteX5" fmla="*/ 0 w 10247"/>
                <a:gd name="connsiteY5" fmla="*/ 10009 h 10009"/>
                <a:gd name="connsiteX0" fmla="*/ 0 w 10247"/>
                <a:gd name="connsiteY0" fmla="*/ 10009 h 10009"/>
                <a:gd name="connsiteX1" fmla="*/ 4428 w 10247"/>
                <a:gd name="connsiteY1" fmla="*/ 33 h 10009"/>
                <a:gd name="connsiteX2" fmla="*/ 10247 w 10247"/>
                <a:gd name="connsiteY2" fmla="*/ 0 h 10009"/>
                <a:gd name="connsiteX3" fmla="*/ 10204 w 10247"/>
                <a:gd name="connsiteY3" fmla="*/ 9969 h 10009"/>
                <a:gd name="connsiteX4" fmla="*/ 5045 w 10247"/>
                <a:gd name="connsiteY4" fmla="*/ 9983 h 10009"/>
                <a:gd name="connsiteX5" fmla="*/ 0 w 10247"/>
                <a:gd name="connsiteY5" fmla="*/ 10009 h 10009"/>
                <a:gd name="connsiteX0" fmla="*/ 0 w 10247"/>
                <a:gd name="connsiteY0" fmla="*/ 10009 h 10010"/>
                <a:gd name="connsiteX1" fmla="*/ 4428 w 10247"/>
                <a:gd name="connsiteY1" fmla="*/ 33 h 10010"/>
                <a:gd name="connsiteX2" fmla="*/ 10247 w 10247"/>
                <a:gd name="connsiteY2" fmla="*/ 0 h 10010"/>
                <a:gd name="connsiteX3" fmla="*/ 10204 w 10247"/>
                <a:gd name="connsiteY3" fmla="*/ 9969 h 10010"/>
                <a:gd name="connsiteX4" fmla="*/ 5045 w 10247"/>
                <a:gd name="connsiteY4" fmla="*/ 9983 h 10010"/>
                <a:gd name="connsiteX5" fmla="*/ 0 w 10247"/>
                <a:gd name="connsiteY5" fmla="*/ 10009 h 10010"/>
                <a:gd name="connsiteX0" fmla="*/ 0 w 10247"/>
                <a:gd name="connsiteY0" fmla="*/ 10009 h 10010"/>
                <a:gd name="connsiteX1" fmla="*/ 4428 w 10247"/>
                <a:gd name="connsiteY1" fmla="*/ 33 h 10010"/>
                <a:gd name="connsiteX2" fmla="*/ 10247 w 10247"/>
                <a:gd name="connsiteY2" fmla="*/ 0 h 10010"/>
                <a:gd name="connsiteX3" fmla="*/ 10204 w 10247"/>
                <a:gd name="connsiteY3" fmla="*/ 9969 h 10010"/>
                <a:gd name="connsiteX4" fmla="*/ 5045 w 10247"/>
                <a:gd name="connsiteY4" fmla="*/ 9983 h 10010"/>
                <a:gd name="connsiteX5" fmla="*/ 0 w 10247"/>
                <a:gd name="connsiteY5" fmla="*/ 10009 h 10010"/>
                <a:gd name="connsiteX0" fmla="*/ 0 w 10247"/>
                <a:gd name="connsiteY0" fmla="*/ 10009 h 10010"/>
                <a:gd name="connsiteX1" fmla="*/ 4428 w 10247"/>
                <a:gd name="connsiteY1" fmla="*/ 6 h 10010"/>
                <a:gd name="connsiteX2" fmla="*/ 10247 w 10247"/>
                <a:gd name="connsiteY2" fmla="*/ 0 h 10010"/>
                <a:gd name="connsiteX3" fmla="*/ 10204 w 10247"/>
                <a:gd name="connsiteY3" fmla="*/ 9969 h 10010"/>
                <a:gd name="connsiteX4" fmla="*/ 5045 w 10247"/>
                <a:gd name="connsiteY4" fmla="*/ 9983 h 10010"/>
                <a:gd name="connsiteX5" fmla="*/ 0 w 10247"/>
                <a:gd name="connsiteY5" fmla="*/ 10009 h 10010"/>
                <a:gd name="connsiteX0" fmla="*/ 0 w 10247"/>
                <a:gd name="connsiteY0" fmla="*/ 10009 h 10010"/>
                <a:gd name="connsiteX1" fmla="*/ 4428 w 10247"/>
                <a:gd name="connsiteY1" fmla="*/ 6 h 10010"/>
                <a:gd name="connsiteX2" fmla="*/ 10247 w 10247"/>
                <a:gd name="connsiteY2" fmla="*/ 0 h 10010"/>
                <a:gd name="connsiteX3" fmla="*/ 10204 w 10247"/>
                <a:gd name="connsiteY3" fmla="*/ 9969 h 10010"/>
                <a:gd name="connsiteX4" fmla="*/ 5045 w 10247"/>
                <a:gd name="connsiteY4" fmla="*/ 9983 h 10010"/>
                <a:gd name="connsiteX5" fmla="*/ 0 w 10247"/>
                <a:gd name="connsiteY5" fmla="*/ 10009 h 10010"/>
                <a:gd name="connsiteX0" fmla="*/ 0 w 10562"/>
                <a:gd name="connsiteY0" fmla="*/ 10009 h 10010"/>
                <a:gd name="connsiteX1" fmla="*/ 4743 w 10562"/>
                <a:gd name="connsiteY1" fmla="*/ 6 h 10010"/>
                <a:gd name="connsiteX2" fmla="*/ 10562 w 10562"/>
                <a:gd name="connsiteY2" fmla="*/ 0 h 10010"/>
                <a:gd name="connsiteX3" fmla="*/ 10519 w 10562"/>
                <a:gd name="connsiteY3" fmla="*/ 9969 h 10010"/>
                <a:gd name="connsiteX4" fmla="*/ 5360 w 10562"/>
                <a:gd name="connsiteY4" fmla="*/ 9983 h 10010"/>
                <a:gd name="connsiteX5" fmla="*/ 0 w 10562"/>
                <a:gd name="connsiteY5" fmla="*/ 10009 h 10010"/>
                <a:gd name="connsiteX0" fmla="*/ 0 w 10719"/>
                <a:gd name="connsiteY0" fmla="*/ 10009 h 10010"/>
                <a:gd name="connsiteX1" fmla="*/ 4900 w 10719"/>
                <a:gd name="connsiteY1" fmla="*/ 6 h 10010"/>
                <a:gd name="connsiteX2" fmla="*/ 10719 w 10719"/>
                <a:gd name="connsiteY2" fmla="*/ 0 h 10010"/>
                <a:gd name="connsiteX3" fmla="*/ 10676 w 10719"/>
                <a:gd name="connsiteY3" fmla="*/ 9969 h 10010"/>
                <a:gd name="connsiteX4" fmla="*/ 5517 w 10719"/>
                <a:gd name="connsiteY4" fmla="*/ 9983 h 10010"/>
                <a:gd name="connsiteX5" fmla="*/ 0 w 10719"/>
                <a:gd name="connsiteY5" fmla="*/ 10009 h 10010"/>
                <a:gd name="connsiteX0" fmla="*/ 0 w 10719"/>
                <a:gd name="connsiteY0" fmla="*/ 10009 h 10010"/>
                <a:gd name="connsiteX1" fmla="*/ 6162 w 10719"/>
                <a:gd name="connsiteY1" fmla="*/ 6 h 10010"/>
                <a:gd name="connsiteX2" fmla="*/ 10719 w 10719"/>
                <a:gd name="connsiteY2" fmla="*/ 0 h 10010"/>
                <a:gd name="connsiteX3" fmla="*/ 10676 w 10719"/>
                <a:gd name="connsiteY3" fmla="*/ 9969 h 10010"/>
                <a:gd name="connsiteX4" fmla="*/ 5517 w 10719"/>
                <a:gd name="connsiteY4" fmla="*/ 9983 h 10010"/>
                <a:gd name="connsiteX5" fmla="*/ 0 w 10719"/>
                <a:gd name="connsiteY5" fmla="*/ 10009 h 10010"/>
                <a:gd name="connsiteX0" fmla="*/ 0 w 10719"/>
                <a:gd name="connsiteY0" fmla="*/ 10009 h 10010"/>
                <a:gd name="connsiteX1" fmla="*/ 6244 w 10719"/>
                <a:gd name="connsiteY1" fmla="*/ 6 h 10010"/>
                <a:gd name="connsiteX2" fmla="*/ 10719 w 10719"/>
                <a:gd name="connsiteY2" fmla="*/ 0 h 10010"/>
                <a:gd name="connsiteX3" fmla="*/ 10676 w 10719"/>
                <a:gd name="connsiteY3" fmla="*/ 9969 h 10010"/>
                <a:gd name="connsiteX4" fmla="*/ 5517 w 10719"/>
                <a:gd name="connsiteY4" fmla="*/ 9983 h 10010"/>
                <a:gd name="connsiteX5" fmla="*/ 0 w 10719"/>
                <a:gd name="connsiteY5" fmla="*/ 10009 h 10010"/>
                <a:gd name="connsiteX0" fmla="*/ 0 w 10506"/>
                <a:gd name="connsiteY0" fmla="*/ 10035 h 10035"/>
                <a:gd name="connsiteX1" fmla="*/ 6031 w 10506"/>
                <a:gd name="connsiteY1" fmla="*/ 6 h 10035"/>
                <a:gd name="connsiteX2" fmla="*/ 10506 w 10506"/>
                <a:gd name="connsiteY2" fmla="*/ 0 h 10035"/>
                <a:gd name="connsiteX3" fmla="*/ 10463 w 10506"/>
                <a:gd name="connsiteY3" fmla="*/ 9969 h 10035"/>
                <a:gd name="connsiteX4" fmla="*/ 5304 w 10506"/>
                <a:gd name="connsiteY4" fmla="*/ 9983 h 10035"/>
                <a:gd name="connsiteX5" fmla="*/ 0 w 10506"/>
                <a:gd name="connsiteY5" fmla="*/ 10035 h 10035"/>
                <a:gd name="connsiteX0" fmla="*/ 0 w 10506"/>
                <a:gd name="connsiteY0" fmla="*/ 10035 h 10035"/>
                <a:gd name="connsiteX1" fmla="*/ 6113 w 10506"/>
                <a:gd name="connsiteY1" fmla="*/ 6 h 10035"/>
                <a:gd name="connsiteX2" fmla="*/ 10506 w 10506"/>
                <a:gd name="connsiteY2" fmla="*/ 0 h 10035"/>
                <a:gd name="connsiteX3" fmla="*/ 10463 w 10506"/>
                <a:gd name="connsiteY3" fmla="*/ 9969 h 10035"/>
                <a:gd name="connsiteX4" fmla="*/ 5304 w 10506"/>
                <a:gd name="connsiteY4" fmla="*/ 9983 h 10035"/>
                <a:gd name="connsiteX5" fmla="*/ 0 w 10506"/>
                <a:gd name="connsiteY5" fmla="*/ 10035 h 10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506" h="10035">
                  <a:moveTo>
                    <a:pt x="0" y="10035"/>
                  </a:moveTo>
                  <a:cubicBezTo>
                    <a:pt x="1740" y="8662"/>
                    <a:pt x="6161" y="6284"/>
                    <a:pt x="6113" y="6"/>
                  </a:cubicBezTo>
                  <a:lnTo>
                    <a:pt x="10506" y="0"/>
                  </a:lnTo>
                  <a:cubicBezTo>
                    <a:pt x="10499" y="3253"/>
                    <a:pt x="10470" y="6716"/>
                    <a:pt x="10463" y="9969"/>
                  </a:cubicBezTo>
                  <a:lnTo>
                    <a:pt x="5304" y="9983"/>
                  </a:lnTo>
                  <a:cubicBezTo>
                    <a:pt x="4361" y="9988"/>
                    <a:pt x="4410" y="10043"/>
                    <a:pt x="0" y="10035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" name="Fluxograma: Cartão 3">
              <a:extLst>
                <a:ext uri="{FF2B5EF4-FFF2-40B4-BE49-F238E27FC236}">
                  <a16:creationId xmlns:a16="http://schemas.microsoft.com/office/drawing/2014/main" id="{2B6F67EA-D674-DA9E-42A2-D9519C45F60B}"/>
                </a:ext>
              </a:extLst>
            </p:cNvPr>
            <p:cNvSpPr/>
            <p:nvPr/>
          </p:nvSpPr>
          <p:spPr>
            <a:xfrm>
              <a:off x="6725335" y="-193964"/>
              <a:ext cx="5586738" cy="7204363"/>
            </a:xfrm>
            <a:custGeom>
              <a:avLst/>
              <a:gdLst>
                <a:gd name="connsiteX0" fmla="*/ 0 w 10000"/>
                <a:gd name="connsiteY0" fmla="*/ 2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10000 w 10000"/>
                <a:gd name="connsiteY3" fmla="*/ 10000 h 10000"/>
                <a:gd name="connsiteX4" fmla="*/ 0 w 10000"/>
                <a:gd name="connsiteY4" fmla="*/ 10000 h 10000"/>
                <a:gd name="connsiteX5" fmla="*/ 0 w 10000"/>
                <a:gd name="connsiteY5" fmla="*/ 2000 h 10000"/>
                <a:gd name="connsiteX0" fmla="*/ 0 w 10013"/>
                <a:gd name="connsiteY0" fmla="*/ 7870 h 10000"/>
                <a:gd name="connsiteX1" fmla="*/ 2013 w 10013"/>
                <a:gd name="connsiteY1" fmla="*/ 0 h 10000"/>
                <a:gd name="connsiteX2" fmla="*/ 10013 w 10013"/>
                <a:gd name="connsiteY2" fmla="*/ 0 h 10000"/>
                <a:gd name="connsiteX3" fmla="*/ 10013 w 10013"/>
                <a:gd name="connsiteY3" fmla="*/ 10000 h 10000"/>
                <a:gd name="connsiteX4" fmla="*/ 13 w 10013"/>
                <a:gd name="connsiteY4" fmla="*/ 10000 h 10000"/>
                <a:gd name="connsiteX5" fmla="*/ 0 w 10013"/>
                <a:gd name="connsiteY5" fmla="*/ 7870 h 10000"/>
                <a:gd name="connsiteX0" fmla="*/ 0 w 10013"/>
                <a:gd name="connsiteY0" fmla="*/ 7870 h 10000"/>
                <a:gd name="connsiteX1" fmla="*/ 6476 w 10013"/>
                <a:gd name="connsiteY1" fmla="*/ 0 h 10000"/>
                <a:gd name="connsiteX2" fmla="*/ 10013 w 10013"/>
                <a:gd name="connsiteY2" fmla="*/ 0 h 10000"/>
                <a:gd name="connsiteX3" fmla="*/ 10013 w 10013"/>
                <a:gd name="connsiteY3" fmla="*/ 10000 h 10000"/>
                <a:gd name="connsiteX4" fmla="*/ 13 w 10013"/>
                <a:gd name="connsiteY4" fmla="*/ 10000 h 10000"/>
                <a:gd name="connsiteX5" fmla="*/ 0 w 10013"/>
                <a:gd name="connsiteY5" fmla="*/ 7870 h 10000"/>
                <a:gd name="connsiteX0" fmla="*/ 0 w 10013"/>
                <a:gd name="connsiteY0" fmla="*/ 7870 h 10000"/>
                <a:gd name="connsiteX1" fmla="*/ 6476 w 10013"/>
                <a:gd name="connsiteY1" fmla="*/ 0 h 10000"/>
                <a:gd name="connsiteX2" fmla="*/ 10013 w 10013"/>
                <a:gd name="connsiteY2" fmla="*/ 0 h 10000"/>
                <a:gd name="connsiteX3" fmla="*/ 10013 w 10013"/>
                <a:gd name="connsiteY3" fmla="*/ 10000 h 10000"/>
                <a:gd name="connsiteX4" fmla="*/ 13 w 10013"/>
                <a:gd name="connsiteY4" fmla="*/ 10000 h 10000"/>
                <a:gd name="connsiteX5" fmla="*/ 0 w 10013"/>
                <a:gd name="connsiteY5" fmla="*/ 7870 h 10000"/>
                <a:gd name="connsiteX0" fmla="*/ 0 w 10013"/>
                <a:gd name="connsiteY0" fmla="*/ 7870 h 10000"/>
                <a:gd name="connsiteX1" fmla="*/ 6476 w 10013"/>
                <a:gd name="connsiteY1" fmla="*/ 0 h 10000"/>
                <a:gd name="connsiteX2" fmla="*/ 10013 w 10013"/>
                <a:gd name="connsiteY2" fmla="*/ 0 h 10000"/>
                <a:gd name="connsiteX3" fmla="*/ 10013 w 10013"/>
                <a:gd name="connsiteY3" fmla="*/ 10000 h 10000"/>
                <a:gd name="connsiteX4" fmla="*/ 13 w 10013"/>
                <a:gd name="connsiteY4" fmla="*/ 10000 h 10000"/>
                <a:gd name="connsiteX5" fmla="*/ 0 w 10013"/>
                <a:gd name="connsiteY5" fmla="*/ 7870 h 10000"/>
                <a:gd name="connsiteX0" fmla="*/ 2 w 10002"/>
                <a:gd name="connsiteY0" fmla="*/ 9986 h 10192"/>
                <a:gd name="connsiteX1" fmla="*/ 6465 w 10002"/>
                <a:gd name="connsiteY1" fmla="*/ 0 h 10192"/>
                <a:gd name="connsiteX2" fmla="*/ 10002 w 10002"/>
                <a:gd name="connsiteY2" fmla="*/ 0 h 10192"/>
                <a:gd name="connsiteX3" fmla="*/ 10002 w 10002"/>
                <a:gd name="connsiteY3" fmla="*/ 10000 h 10192"/>
                <a:gd name="connsiteX4" fmla="*/ 2 w 10002"/>
                <a:gd name="connsiteY4" fmla="*/ 10000 h 10192"/>
                <a:gd name="connsiteX5" fmla="*/ 2 w 10002"/>
                <a:gd name="connsiteY5" fmla="*/ 9986 h 10192"/>
                <a:gd name="connsiteX0" fmla="*/ 2 w 10002"/>
                <a:gd name="connsiteY0" fmla="*/ 9986 h 10192"/>
                <a:gd name="connsiteX1" fmla="*/ 6465 w 10002"/>
                <a:gd name="connsiteY1" fmla="*/ 0 h 10192"/>
                <a:gd name="connsiteX2" fmla="*/ 10002 w 10002"/>
                <a:gd name="connsiteY2" fmla="*/ 0 h 10192"/>
                <a:gd name="connsiteX3" fmla="*/ 10002 w 10002"/>
                <a:gd name="connsiteY3" fmla="*/ 10000 h 10192"/>
                <a:gd name="connsiteX4" fmla="*/ 2 w 10002"/>
                <a:gd name="connsiteY4" fmla="*/ 10000 h 10192"/>
                <a:gd name="connsiteX5" fmla="*/ 2 w 10002"/>
                <a:gd name="connsiteY5" fmla="*/ 9986 h 10192"/>
                <a:gd name="connsiteX0" fmla="*/ 2 w 10002"/>
                <a:gd name="connsiteY0" fmla="*/ 9986 h 10192"/>
                <a:gd name="connsiteX1" fmla="*/ 6465 w 10002"/>
                <a:gd name="connsiteY1" fmla="*/ 0 h 10192"/>
                <a:gd name="connsiteX2" fmla="*/ 10002 w 10002"/>
                <a:gd name="connsiteY2" fmla="*/ 0 h 10192"/>
                <a:gd name="connsiteX3" fmla="*/ 10002 w 10002"/>
                <a:gd name="connsiteY3" fmla="*/ 10000 h 10192"/>
                <a:gd name="connsiteX4" fmla="*/ 2 w 10002"/>
                <a:gd name="connsiteY4" fmla="*/ 10000 h 10192"/>
                <a:gd name="connsiteX5" fmla="*/ 2 w 10002"/>
                <a:gd name="connsiteY5" fmla="*/ 9986 h 10192"/>
                <a:gd name="connsiteX0" fmla="*/ 2 w 10002"/>
                <a:gd name="connsiteY0" fmla="*/ 9986 h 10192"/>
                <a:gd name="connsiteX1" fmla="*/ 6465 w 10002"/>
                <a:gd name="connsiteY1" fmla="*/ 0 h 10192"/>
                <a:gd name="connsiteX2" fmla="*/ 10002 w 10002"/>
                <a:gd name="connsiteY2" fmla="*/ 0 h 10192"/>
                <a:gd name="connsiteX3" fmla="*/ 10002 w 10002"/>
                <a:gd name="connsiteY3" fmla="*/ 10000 h 10192"/>
                <a:gd name="connsiteX4" fmla="*/ 2 w 10002"/>
                <a:gd name="connsiteY4" fmla="*/ 10000 h 10192"/>
                <a:gd name="connsiteX5" fmla="*/ 2 w 10002"/>
                <a:gd name="connsiteY5" fmla="*/ 9986 h 10192"/>
                <a:gd name="connsiteX0" fmla="*/ 2 w 10002"/>
                <a:gd name="connsiteY0" fmla="*/ 9986 h 10192"/>
                <a:gd name="connsiteX1" fmla="*/ 6465 w 10002"/>
                <a:gd name="connsiteY1" fmla="*/ 0 h 10192"/>
                <a:gd name="connsiteX2" fmla="*/ 10002 w 10002"/>
                <a:gd name="connsiteY2" fmla="*/ 0 h 10192"/>
                <a:gd name="connsiteX3" fmla="*/ 10002 w 10002"/>
                <a:gd name="connsiteY3" fmla="*/ 10000 h 10192"/>
                <a:gd name="connsiteX4" fmla="*/ 2 w 10002"/>
                <a:gd name="connsiteY4" fmla="*/ 10000 h 10192"/>
                <a:gd name="connsiteX5" fmla="*/ 2 w 10002"/>
                <a:gd name="connsiteY5" fmla="*/ 9986 h 10192"/>
                <a:gd name="connsiteX0" fmla="*/ 2 w 10002"/>
                <a:gd name="connsiteY0" fmla="*/ 9986 h 10192"/>
                <a:gd name="connsiteX1" fmla="*/ 6465 w 10002"/>
                <a:gd name="connsiteY1" fmla="*/ 0 h 10192"/>
                <a:gd name="connsiteX2" fmla="*/ 10002 w 10002"/>
                <a:gd name="connsiteY2" fmla="*/ 0 h 10192"/>
                <a:gd name="connsiteX3" fmla="*/ 10002 w 10002"/>
                <a:gd name="connsiteY3" fmla="*/ 10000 h 10192"/>
                <a:gd name="connsiteX4" fmla="*/ 2 w 10002"/>
                <a:gd name="connsiteY4" fmla="*/ 10000 h 10192"/>
                <a:gd name="connsiteX5" fmla="*/ 2 w 10002"/>
                <a:gd name="connsiteY5" fmla="*/ 9986 h 10192"/>
                <a:gd name="connsiteX0" fmla="*/ 2 w 10002"/>
                <a:gd name="connsiteY0" fmla="*/ 9986 h 10192"/>
                <a:gd name="connsiteX1" fmla="*/ 6465 w 10002"/>
                <a:gd name="connsiteY1" fmla="*/ 0 h 10192"/>
                <a:gd name="connsiteX2" fmla="*/ 10002 w 10002"/>
                <a:gd name="connsiteY2" fmla="*/ 0 h 10192"/>
                <a:gd name="connsiteX3" fmla="*/ 10002 w 10002"/>
                <a:gd name="connsiteY3" fmla="*/ 10000 h 10192"/>
                <a:gd name="connsiteX4" fmla="*/ 2 w 10002"/>
                <a:gd name="connsiteY4" fmla="*/ 10000 h 10192"/>
                <a:gd name="connsiteX5" fmla="*/ 2 w 10002"/>
                <a:gd name="connsiteY5" fmla="*/ 9986 h 10192"/>
                <a:gd name="connsiteX0" fmla="*/ 2 w 10002"/>
                <a:gd name="connsiteY0" fmla="*/ 9986 h 10192"/>
                <a:gd name="connsiteX1" fmla="*/ 6465 w 10002"/>
                <a:gd name="connsiteY1" fmla="*/ 0 h 10192"/>
                <a:gd name="connsiteX2" fmla="*/ 10002 w 10002"/>
                <a:gd name="connsiteY2" fmla="*/ 0 h 10192"/>
                <a:gd name="connsiteX3" fmla="*/ 10002 w 10002"/>
                <a:gd name="connsiteY3" fmla="*/ 10000 h 10192"/>
                <a:gd name="connsiteX4" fmla="*/ 2 w 10002"/>
                <a:gd name="connsiteY4" fmla="*/ 10000 h 10192"/>
                <a:gd name="connsiteX5" fmla="*/ 2 w 10002"/>
                <a:gd name="connsiteY5" fmla="*/ 9986 h 10192"/>
                <a:gd name="connsiteX0" fmla="*/ 2 w 10002"/>
                <a:gd name="connsiteY0" fmla="*/ 9986 h 10192"/>
                <a:gd name="connsiteX1" fmla="*/ 6465 w 10002"/>
                <a:gd name="connsiteY1" fmla="*/ 0 h 10192"/>
                <a:gd name="connsiteX2" fmla="*/ 10002 w 10002"/>
                <a:gd name="connsiteY2" fmla="*/ 0 h 10192"/>
                <a:gd name="connsiteX3" fmla="*/ 10002 w 10002"/>
                <a:gd name="connsiteY3" fmla="*/ 10000 h 10192"/>
                <a:gd name="connsiteX4" fmla="*/ 2 w 10002"/>
                <a:gd name="connsiteY4" fmla="*/ 10000 h 10192"/>
                <a:gd name="connsiteX5" fmla="*/ 2 w 10002"/>
                <a:gd name="connsiteY5" fmla="*/ 9986 h 10192"/>
                <a:gd name="connsiteX0" fmla="*/ 2 w 10002"/>
                <a:gd name="connsiteY0" fmla="*/ 9986 h 10192"/>
                <a:gd name="connsiteX1" fmla="*/ 6465 w 10002"/>
                <a:gd name="connsiteY1" fmla="*/ 0 h 10192"/>
                <a:gd name="connsiteX2" fmla="*/ 10002 w 10002"/>
                <a:gd name="connsiteY2" fmla="*/ 0 h 10192"/>
                <a:gd name="connsiteX3" fmla="*/ 10002 w 10002"/>
                <a:gd name="connsiteY3" fmla="*/ 10000 h 10192"/>
                <a:gd name="connsiteX4" fmla="*/ 2 w 10002"/>
                <a:gd name="connsiteY4" fmla="*/ 10000 h 10192"/>
                <a:gd name="connsiteX5" fmla="*/ 2 w 10002"/>
                <a:gd name="connsiteY5" fmla="*/ 9986 h 10192"/>
                <a:gd name="connsiteX0" fmla="*/ 2 w 10002"/>
                <a:gd name="connsiteY0" fmla="*/ 9986 h 10192"/>
                <a:gd name="connsiteX1" fmla="*/ 6465 w 10002"/>
                <a:gd name="connsiteY1" fmla="*/ 0 h 10192"/>
                <a:gd name="connsiteX2" fmla="*/ 10002 w 10002"/>
                <a:gd name="connsiteY2" fmla="*/ 0 h 10192"/>
                <a:gd name="connsiteX3" fmla="*/ 10002 w 10002"/>
                <a:gd name="connsiteY3" fmla="*/ 10000 h 10192"/>
                <a:gd name="connsiteX4" fmla="*/ 2 w 10002"/>
                <a:gd name="connsiteY4" fmla="*/ 10000 h 10192"/>
                <a:gd name="connsiteX5" fmla="*/ 2 w 10002"/>
                <a:gd name="connsiteY5" fmla="*/ 9986 h 10192"/>
                <a:gd name="connsiteX0" fmla="*/ 2 w 10002"/>
                <a:gd name="connsiteY0" fmla="*/ 9986 h 10192"/>
                <a:gd name="connsiteX1" fmla="*/ 6465 w 10002"/>
                <a:gd name="connsiteY1" fmla="*/ 0 h 10192"/>
                <a:gd name="connsiteX2" fmla="*/ 10002 w 10002"/>
                <a:gd name="connsiteY2" fmla="*/ 0 h 10192"/>
                <a:gd name="connsiteX3" fmla="*/ 10002 w 10002"/>
                <a:gd name="connsiteY3" fmla="*/ 10000 h 10192"/>
                <a:gd name="connsiteX4" fmla="*/ 2 w 10002"/>
                <a:gd name="connsiteY4" fmla="*/ 10000 h 10192"/>
                <a:gd name="connsiteX5" fmla="*/ 2 w 10002"/>
                <a:gd name="connsiteY5" fmla="*/ 9986 h 10192"/>
                <a:gd name="connsiteX0" fmla="*/ 2 w 10002"/>
                <a:gd name="connsiteY0" fmla="*/ 9986 h 10192"/>
                <a:gd name="connsiteX1" fmla="*/ 6465 w 10002"/>
                <a:gd name="connsiteY1" fmla="*/ 0 h 10192"/>
                <a:gd name="connsiteX2" fmla="*/ 10002 w 10002"/>
                <a:gd name="connsiteY2" fmla="*/ 0 h 10192"/>
                <a:gd name="connsiteX3" fmla="*/ 10002 w 10002"/>
                <a:gd name="connsiteY3" fmla="*/ 10000 h 10192"/>
                <a:gd name="connsiteX4" fmla="*/ 2 w 10002"/>
                <a:gd name="connsiteY4" fmla="*/ 10000 h 10192"/>
                <a:gd name="connsiteX5" fmla="*/ 2 w 10002"/>
                <a:gd name="connsiteY5" fmla="*/ 9986 h 10192"/>
                <a:gd name="connsiteX0" fmla="*/ 2 w 10002"/>
                <a:gd name="connsiteY0" fmla="*/ 9986 h 10192"/>
                <a:gd name="connsiteX1" fmla="*/ 5990 w 10002"/>
                <a:gd name="connsiteY1" fmla="*/ 29 h 10192"/>
                <a:gd name="connsiteX2" fmla="*/ 10002 w 10002"/>
                <a:gd name="connsiteY2" fmla="*/ 0 h 10192"/>
                <a:gd name="connsiteX3" fmla="*/ 10002 w 10002"/>
                <a:gd name="connsiteY3" fmla="*/ 10000 h 10192"/>
                <a:gd name="connsiteX4" fmla="*/ 2 w 10002"/>
                <a:gd name="connsiteY4" fmla="*/ 10000 h 10192"/>
                <a:gd name="connsiteX5" fmla="*/ 2 w 10002"/>
                <a:gd name="connsiteY5" fmla="*/ 9986 h 10192"/>
                <a:gd name="connsiteX0" fmla="*/ 2 w 10002"/>
                <a:gd name="connsiteY0" fmla="*/ 9986 h 10192"/>
                <a:gd name="connsiteX1" fmla="*/ 5990 w 10002"/>
                <a:gd name="connsiteY1" fmla="*/ 29 h 10192"/>
                <a:gd name="connsiteX2" fmla="*/ 10002 w 10002"/>
                <a:gd name="connsiteY2" fmla="*/ 0 h 10192"/>
                <a:gd name="connsiteX3" fmla="*/ 10002 w 10002"/>
                <a:gd name="connsiteY3" fmla="*/ 10000 h 10192"/>
                <a:gd name="connsiteX4" fmla="*/ 2 w 10002"/>
                <a:gd name="connsiteY4" fmla="*/ 10000 h 10192"/>
                <a:gd name="connsiteX5" fmla="*/ 2 w 10002"/>
                <a:gd name="connsiteY5" fmla="*/ 9986 h 10192"/>
                <a:gd name="connsiteX0" fmla="*/ 2 w 10002"/>
                <a:gd name="connsiteY0" fmla="*/ 9986 h 10192"/>
                <a:gd name="connsiteX1" fmla="*/ 5990 w 10002"/>
                <a:gd name="connsiteY1" fmla="*/ 29 h 10192"/>
                <a:gd name="connsiteX2" fmla="*/ 10002 w 10002"/>
                <a:gd name="connsiteY2" fmla="*/ 0 h 10192"/>
                <a:gd name="connsiteX3" fmla="*/ 10002 w 10002"/>
                <a:gd name="connsiteY3" fmla="*/ 10000 h 10192"/>
                <a:gd name="connsiteX4" fmla="*/ 2 w 10002"/>
                <a:gd name="connsiteY4" fmla="*/ 10000 h 10192"/>
                <a:gd name="connsiteX5" fmla="*/ 2 w 10002"/>
                <a:gd name="connsiteY5" fmla="*/ 9986 h 10192"/>
                <a:gd name="connsiteX0" fmla="*/ 2 w 10002"/>
                <a:gd name="connsiteY0" fmla="*/ 9986 h 10192"/>
                <a:gd name="connsiteX1" fmla="*/ 5990 w 10002"/>
                <a:gd name="connsiteY1" fmla="*/ 29 h 10192"/>
                <a:gd name="connsiteX2" fmla="*/ 10002 w 10002"/>
                <a:gd name="connsiteY2" fmla="*/ 0 h 10192"/>
                <a:gd name="connsiteX3" fmla="*/ 10002 w 10002"/>
                <a:gd name="connsiteY3" fmla="*/ 10000 h 10192"/>
                <a:gd name="connsiteX4" fmla="*/ 2 w 10002"/>
                <a:gd name="connsiteY4" fmla="*/ 10000 h 10192"/>
                <a:gd name="connsiteX5" fmla="*/ 2 w 10002"/>
                <a:gd name="connsiteY5" fmla="*/ 9986 h 10192"/>
                <a:gd name="connsiteX0" fmla="*/ 2 w 10002"/>
                <a:gd name="connsiteY0" fmla="*/ 9986 h 10192"/>
                <a:gd name="connsiteX1" fmla="*/ 5990 w 10002"/>
                <a:gd name="connsiteY1" fmla="*/ 29 h 10192"/>
                <a:gd name="connsiteX2" fmla="*/ 10002 w 10002"/>
                <a:gd name="connsiteY2" fmla="*/ 0 h 10192"/>
                <a:gd name="connsiteX3" fmla="*/ 10002 w 10002"/>
                <a:gd name="connsiteY3" fmla="*/ 10000 h 10192"/>
                <a:gd name="connsiteX4" fmla="*/ 2 w 10002"/>
                <a:gd name="connsiteY4" fmla="*/ 10000 h 10192"/>
                <a:gd name="connsiteX5" fmla="*/ 2 w 10002"/>
                <a:gd name="connsiteY5" fmla="*/ 9986 h 10192"/>
                <a:gd name="connsiteX0" fmla="*/ 2 w 10002"/>
                <a:gd name="connsiteY0" fmla="*/ 9986 h 10192"/>
                <a:gd name="connsiteX1" fmla="*/ 5990 w 10002"/>
                <a:gd name="connsiteY1" fmla="*/ 29 h 10192"/>
                <a:gd name="connsiteX2" fmla="*/ 10002 w 10002"/>
                <a:gd name="connsiteY2" fmla="*/ 0 h 10192"/>
                <a:gd name="connsiteX3" fmla="*/ 10002 w 10002"/>
                <a:gd name="connsiteY3" fmla="*/ 10000 h 10192"/>
                <a:gd name="connsiteX4" fmla="*/ 2 w 10002"/>
                <a:gd name="connsiteY4" fmla="*/ 10000 h 10192"/>
                <a:gd name="connsiteX5" fmla="*/ 2 w 10002"/>
                <a:gd name="connsiteY5" fmla="*/ 9986 h 10192"/>
                <a:gd name="connsiteX0" fmla="*/ 2 w 10002"/>
                <a:gd name="connsiteY0" fmla="*/ 9986 h 10192"/>
                <a:gd name="connsiteX1" fmla="*/ 5990 w 10002"/>
                <a:gd name="connsiteY1" fmla="*/ 29 h 10192"/>
                <a:gd name="connsiteX2" fmla="*/ 10002 w 10002"/>
                <a:gd name="connsiteY2" fmla="*/ 0 h 10192"/>
                <a:gd name="connsiteX3" fmla="*/ 10002 w 10002"/>
                <a:gd name="connsiteY3" fmla="*/ 10000 h 10192"/>
                <a:gd name="connsiteX4" fmla="*/ 2 w 10002"/>
                <a:gd name="connsiteY4" fmla="*/ 10000 h 10192"/>
                <a:gd name="connsiteX5" fmla="*/ 2 w 10002"/>
                <a:gd name="connsiteY5" fmla="*/ 9986 h 10192"/>
                <a:gd name="connsiteX0" fmla="*/ 2 w 10002"/>
                <a:gd name="connsiteY0" fmla="*/ 9986 h 10192"/>
                <a:gd name="connsiteX1" fmla="*/ 5990 w 10002"/>
                <a:gd name="connsiteY1" fmla="*/ 29 h 10192"/>
                <a:gd name="connsiteX2" fmla="*/ 10002 w 10002"/>
                <a:gd name="connsiteY2" fmla="*/ 0 h 10192"/>
                <a:gd name="connsiteX3" fmla="*/ 10002 w 10002"/>
                <a:gd name="connsiteY3" fmla="*/ 10000 h 10192"/>
                <a:gd name="connsiteX4" fmla="*/ 2 w 10002"/>
                <a:gd name="connsiteY4" fmla="*/ 10000 h 10192"/>
                <a:gd name="connsiteX5" fmla="*/ 2 w 10002"/>
                <a:gd name="connsiteY5" fmla="*/ 9986 h 10192"/>
                <a:gd name="connsiteX0" fmla="*/ 2 w 10002"/>
                <a:gd name="connsiteY0" fmla="*/ 9986 h 10192"/>
                <a:gd name="connsiteX1" fmla="*/ 5990 w 10002"/>
                <a:gd name="connsiteY1" fmla="*/ 29 h 10192"/>
                <a:gd name="connsiteX2" fmla="*/ 10002 w 10002"/>
                <a:gd name="connsiteY2" fmla="*/ 0 h 10192"/>
                <a:gd name="connsiteX3" fmla="*/ 10002 w 10002"/>
                <a:gd name="connsiteY3" fmla="*/ 10000 h 10192"/>
                <a:gd name="connsiteX4" fmla="*/ 2 w 10002"/>
                <a:gd name="connsiteY4" fmla="*/ 10000 h 10192"/>
                <a:gd name="connsiteX5" fmla="*/ 2 w 10002"/>
                <a:gd name="connsiteY5" fmla="*/ 9986 h 10192"/>
                <a:gd name="connsiteX0" fmla="*/ 2 w 10002"/>
                <a:gd name="connsiteY0" fmla="*/ 9986 h 10192"/>
                <a:gd name="connsiteX1" fmla="*/ 5990 w 10002"/>
                <a:gd name="connsiteY1" fmla="*/ 29 h 10192"/>
                <a:gd name="connsiteX2" fmla="*/ 10002 w 10002"/>
                <a:gd name="connsiteY2" fmla="*/ 0 h 10192"/>
                <a:gd name="connsiteX3" fmla="*/ 10002 w 10002"/>
                <a:gd name="connsiteY3" fmla="*/ 10000 h 10192"/>
                <a:gd name="connsiteX4" fmla="*/ 2 w 10002"/>
                <a:gd name="connsiteY4" fmla="*/ 10000 h 10192"/>
                <a:gd name="connsiteX5" fmla="*/ 2 w 10002"/>
                <a:gd name="connsiteY5" fmla="*/ 9986 h 10192"/>
                <a:gd name="connsiteX0" fmla="*/ 2272 w 10001"/>
                <a:gd name="connsiteY0" fmla="*/ 8856 h 10000"/>
                <a:gd name="connsiteX1" fmla="*/ 5989 w 10001"/>
                <a:gd name="connsiteY1" fmla="*/ 29 h 10000"/>
                <a:gd name="connsiteX2" fmla="*/ 10001 w 10001"/>
                <a:gd name="connsiteY2" fmla="*/ 0 h 10000"/>
                <a:gd name="connsiteX3" fmla="*/ 10001 w 10001"/>
                <a:gd name="connsiteY3" fmla="*/ 10000 h 10000"/>
                <a:gd name="connsiteX4" fmla="*/ 1 w 10001"/>
                <a:gd name="connsiteY4" fmla="*/ 10000 h 10000"/>
                <a:gd name="connsiteX5" fmla="*/ 2272 w 10001"/>
                <a:gd name="connsiteY5" fmla="*/ 8856 h 10000"/>
                <a:gd name="connsiteX0" fmla="*/ 2272 w 10001"/>
                <a:gd name="connsiteY0" fmla="*/ 8856 h 10000"/>
                <a:gd name="connsiteX1" fmla="*/ 5989 w 10001"/>
                <a:gd name="connsiteY1" fmla="*/ 29 h 10000"/>
                <a:gd name="connsiteX2" fmla="*/ 10001 w 10001"/>
                <a:gd name="connsiteY2" fmla="*/ 0 h 10000"/>
                <a:gd name="connsiteX3" fmla="*/ 10001 w 10001"/>
                <a:gd name="connsiteY3" fmla="*/ 10000 h 10000"/>
                <a:gd name="connsiteX4" fmla="*/ 1 w 10001"/>
                <a:gd name="connsiteY4" fmla="*/ 10000 h 10000"/>
                <a:gd name="connsiteX5" fmla="*/ 2272 w 10001"/>
                <a:gd name="connsiteY5" fmla="*/ 8856 h 10000"/>
                <a:gd name="connsiteX0" fmla="*/ 2272 w 10001"/>
                <a:gd name="connsiteY0" fmla="*/ 8856 h 10000"/>
                <a:gd name="connsiteX1" fmla="*/ 5989 w 10001"/>
                <a:gd name="connsiteY1" fmla="*/ 29 h 10000"/>
                <a:gd name="connsiteX2" fmla="*/ 10001 w 10001"/>
                <a:gd name="connsiteY2" fmla="*/ 0 h 10000"/>
                <a:gd name="connsiteX3" fmla="*/ 10001 w 10001"/>
                <a:gd name="connsiteY3" fmla="*/ 10000 h 10000"/>
                <a:gd name="connsiteX4" fmla="*/ 1 w 10001"/>
                <a:gd name="connsiteY4" fmla="*/ 10000 h 10000"/>
                <a:gd name="connsiteX5" fmla="*/ 2272 w 10001"/>
                <a:gd name="connsiteY5" fmla="*/ 8856 h 10000"/>
                <a:gd name="connsiteX0" fmla="*/ 2272 w 10001"/>
                <a:gd name="connsiteY0" fmla="*/ 8856 h 10000"/>
                <a:gd name="connsiteX1" fmla="*/ 5989 w 10001"/>
                <a:gd name="connsiteY1" fmla="*/ 29 h 10000"/>
                <a:gd name="connsiteX2" fmla="*/ 10001 w 10001"/>
                <a:gd name="connsiteY2" fmla="*/ 0 h 10000"/>
                <a:gd name="connsiteX3" fmla="*/ 10001 w 10001"/>
                <a:gd name="connsiteY3" fmla="*/ 10000 h 10000"/>
                <a:gd name="connsiteX4" fmla="*/ 1 w 10001"/>
                <a:gd name="connsiteY4" fmla="*/ 10000 h 10000"/>
                <a:gd name="connsiteX5" fmla="*/ 2272 w 10001"/>
                <a:gd name="connsiteY5" fmla="*/ 8856 h 10000"/>
                <a:gd name="connsiteX0" fmla="*/ 0 w 7729"/>
                <a:gd name="connsiteY0" fmla="*/ 8856 h 10000"/>
                <a:gd name="connsiteX1" fmla="*/ 3717 w 7729"/>
                <a:gd name="connsiteY1" fmla="*/ 29 h 10000"/>
                <a:gd name="connsiteX2" fmla="*/ 7729 w 7729"/>
                <a:gd name="connsiteY2" fmla="*/ 0 h 10000"/>
                <a:gd name="connsiteX3" fmla="*/ 7729 w 7729"/>
                <a:gd name="connsiteY3" fmla="*/ 10000 h 10000"/>
                <a:gd name="connsiteX4" fmla="*/ 2549 w 7729"/>
                <a:gd name="connsiteY4" fmla="*/ 9174 h 10000"/>
                <a:gd name="connsiteX5" fmla="*/ 0 w 7729"/>
                <a:gd name="connsiteY5" fmla="*/ 8856 h 10000"/>
                <a:gd name="connsiteX0" fmla="*/ 0 w 10000"/>
                <a:gd name="connsiteY0" fmla="*/ 8856 h 10000"/>
                <a:gd name="connsiteX1" fmla="*/ 4809 w 10000"/>
                <a:gd name="connsiteY1" fmla="*/ 29 h 10000"/>
                <a:gd name="connsiteX2" fmla="*/ 10000 w 10000"/>
                <a:gd name="connsiteY2" fmla="*/ 0 h 10000"/>
                <a:gd name="connsiteX3" fmla="*/ 10000 w 10000"/>
                <a:gd name="connsiteY3" fmla="*/ 10000 h 10000"/>
                <a:gd name="connsiteX4" fmla="*/ 3298 w 10000"/>
                <a:gd name="connsiteY4" fmla="*/ 9174 h 10000"/>
                <a:gd name="connsiteX5" fmla="*/ 0 w 10000"/>
                <a:gd name="connsiteY5" fmla="*/ 8856 h 10000"/>
                <a:gd name="connsiteX0" fmla="*/ 0 w 10000"/>
                <a:gd name="connsiteY0" fmla="*/ 8856 h 10000"/>
                <a:gd name="connsiteX1" fmla="*/ 4809 w 10000"/>
                <a:gd name="connsiteY1" fmla="*/ 29 h 10000"/>
                <a:gd name="connsiteX2" fmla="*/ 10000 w 10000"/>
                <a:gd name="connsiteY2" fmla="*/ 0 h 10000"/>
                <a:gd name="connsiteX3" fmla="*/ 10000 w 10000"/>
                <a:gd name="connsiteY3" fmla="*/ 10000 h 10000"/>
                <a:gd name="connsiteX4" fmla="*/ 3418 w 10000"/>
                <a:gd name="connsiteY4" fmla="*/ 8710 h 10000"/>
                <a:gd name="connsiteX5" fmla="*/ 0 w 10000"/>
                <a:gd name="connsiteY5" fmla="*/ 8856 h 10000"/>
                <a:gd name="connsiteX0" fmla="*/ 0 w 10000"/>
                <a:gd name="connsiteY0" fmla="*/ 8856 h 10000"/>
                <a:gd name="connsiteX1" fmla="*/ 4809 w 10000"/>
                <a:gd name="connsiteY1" fmla="*/ 29 h 10000"/>
                <a:gd name="connsiteX2" fmla="*/ 10000 w 10000"/>
                <a:gd name="connsiteY2" fmla="*/ 0 h 10000"/>
                <a:gd name="connsiteX3" fmla="*/ 10000 w 10000"/>
                <a:gd name="connsiteY3" fmla="*/ 10000 h 10000"/>
                <a:gd name="connsiteX4" fmla="*/ 4358 w 10000"/>
                <a:gd name="connsiteY4" fmla="*/ 8217 h 10000"/>
                <a:gd name="connsiteX5" fmla="*/ 0 w 10000"/>
                <a:gd name="connsiteY5" fmla="*/ 8856 h 10000"/>
                <a:gd name="connsiteX0" fmla="*/ 0 w 10000"/>
                <a:gd name="connsiteY0" fmla="*/ 8856 h 10000"/>
                <a:gd name="connsiteX1" fmla="*/ 4809 w 10000"/>
                <a:gd name="connsiteY1" fmla="*/ 29 h 10000"/>
                <a:gd name="connsiteX2" fmla="*/ 10000 w 10000"/>
                <a:gd name="connsiteY2" fmla="*/ 0 h 10000"/>
                <a:gd name="connsiteX3" fmla="*/ 10000 w 10000"/>
                <a:gd name="connsiteY3" fmla="*/ 10000 h 10000"/>
                <a:gd name="connsiteX4" fmla="*/ 5554 w 10000"/>
                <a:gd name="connsiteY4" fmla="*/ 6768 h 10000"/>
                <a:gd name="connsiteX5" fmla="*/ 0 w 10000"/>
                <a:gd name="connsiteY5" fmla="*/ 8856 h 10000"/>
                <a:gd name="connsiteX0" fmla="*/ 0 w 10000"/>
                <a:gd name="connsiteY0" fmla="*/ 8856 h 10000"/>
                <a:gd name="connsiteX1" fmla="*/ 4809 w 10000"/>
                <a:gd name="connsiteY1" fmla="*/ 29 h 10000"/>
                <a:gd name="connsiteX2" fmla="*/ 10000 w 10000"/>
                <a:gd name="connsiteY2" fmla="*/ 0 h 10000"/>
                <a:gd name="connsiteX3" fmla="*/ 10000 w 10000"/>
                <a:gd name="connsiteY3" fmla="*/ 10000 h 10000"/>
                <a:gd name="connsiteX4" fmla="*/ 5349 w 10000"/>
                <a:gd name="connsiteY4" fmla="*/ 8869 h 10000"/>
                <a:gd name="connsiteX5" fmla="*/ 0 w 10000"/>
                <a:gd name="connsiteY5" fmla="*/ 8856 h 10000"/>
                <a:gd name="connsiteX0" fmla="*/ 0 w 10000"/>
                <a:gd name="connsiteY0" fmla="*/ 8856 h 9162"/>
                <a:gd name="connsiteX1" fmla="*/ 4809 w 10000"/>
                <a:gd name="connsiteY1" fmla="*/ 29 h 9162"/>
                <a:gd name="connsiteX2" fmla="*/ 10000 w 10000"/>
                <a:gd name="connsiteY2" fmla="*/ 0 h 9162"/>
                <a:gd name="connsiteX3" fmla="*/ 9983 w 10000"/>
                <a:gd name="connsiteY3" fmla="*/ 8696 h 9162"/>
                <a:gd name="connsiteX4" fmla="*/ 5349 w 10000"/>
                <a:gd name="connsiteY4" fmla="*/ 8869 h 9162"/>
                <a:gd name="connsiteX5" fmla="*/ 0 w 10000"/>
                <a:gd name="connsiteY5" fmla="*/ 8856 h 9162"/>
                <a:gd name="connsiteX0" fmla="*/ 0 w 10000"/>
                <a:gd name="connsiteY0" fmla="*/ 9666 h 10000"/>
                <a:gd name="connsiteX1" fmla="*/ 4809 w 10000"/>
                <a:gd name="connsiteY1" fmla="*/ 32 h 10000"/>
                <a:gd name="connsiteX2" fmla="*/ 10000 w 10000"/>
                <a:gd name="connsiteY2" fmla="*/ 0 h 10000"/>
                <a:gd name="connsiteX3" fmla="*/ 9962 w 10000"/>
                <a:gd name="connsiteY3" fmla="*/ 9695 h 10000"/>
                <a:gd name="connsiteX4" fmla="*/ 5349 w 10000"/>
                <a:gd name="connsiteY4" fmla="*/ 9680 h 10000"/>
                <a:gd name="connsiteX5" fmla="*/ 0 w 10000"/>
                <a:gd name="connsiteY5" fmla="*/ 9666 h 10000"/>
                <a:gd name="connsiteX0" fmla="*/ 0 w 10000"/>
                <a:gd name="connsiteY0" fmla="*/ 9666 h 10007"/>
                <a:gd name="connsiteX1" fmla="*/ 4809 w 10000"/>
                <a:gd name="connsiteY1" fmla="*/ 32 h 10007"/>
                <a:gd name="connsiteX2" fmla="*/ 10000 w 10000"/>
                <a:gd name="connsiteY2" fmla="*/ 0 h 10007"/>
                <a:gd name="connsiteX3" fmla="*/ 9962 w 10000"/>
                <a:gd name="connsiteY3" fmla="*/ 9695 h 10007"/>
                <a:gd name="connsiteX4" fmla="*/ 5359 w 10000"/>
                <a:gd name="connsiteY4" fmla="*/ 9709 h 10007"/>
                <a:gd name="connsiteX5" fmla="*/ 0 w 10000"/>
                <a:gd name="connsiteY5" fmla="*/ 9666 h 10007"/>
                <a:gd name="connsiteX0" fmla="*/ 0 w 10000"/>
                <a:gd name="connsiteY0" fmla="*/ 9666 h 9709"/>
                <a:gd name="connsiteX1" fmla="*/ 4809 w 10000"/>
                <a:gd name="connsiteY1" fmla="*/ 32 h 9709"/>
                <a:gd name="connsiteX2" fmla="*/ 10000 w 10000"/>
                <a:gd name="connsiteY2" fmla="*/ 0 h 9709"/>
                <a:gd name="connsiteX3" fmla="*/ 9962 w 10000"/>
                <a:gd name="connsiteY3" fmla="*/ 9695 h 9709"/>
                <a:gd name="connsiteX4" fmla="*/ 5359 w 10000"/>
                <a:gd name="connsiteY4" fmla="*/ 9709 h 9709"/>
                <a:gd name="connsiteX5" fmla="*/ 0 w 10000"/>
                <a:gd name="connsiteY5" fmla="*/ 9666 h 9709"/>
                <a:gd name="connsiteX0" fmla="*/ 0 w 8921"/>
                <a:gd name="connsiteY0" fmla="*/ 10006 h 10017"/>
                <a:gd name="connsiteX1" fmla="*/ 3730 w 8921"/>
                <a:gd name="connsiteY1" fmla="*/ 33 h 10017"/>
                <a:gd name="connsiteX2" fmla="*/ 8921 w 8921"/>
                <a:gd name="connsiteY2" fmla="*/ 0 h 10017"/>
                <a:gd name="connsiteX3" fmla="*/ 8883 w 8921"/>
                <a:gd name="connsiteY3" fmla="*/ 9986 h 10017"/>
                <a:gd name="connsiteX4" fmla="*/ 4280 w 8921"/>
                <a:gd name="connsiteY4" fmla="*/ 10000 h 10017"/>
                <a:gd name="connsiteX5" fmla="*/ 0 w 8921"/>
                <a:gd name="connsiteY5" fmla="*/ 10006 h 10017"/>
                <a:gd name="connsiteX0" fmla="*/ 0 w 10247"/>
                <a:gd name="connsiteY0" fmla="*/ 10009 h 10019"/>
                <a:gd name="connsiteX1" fmla="*/ 4428 w 10247"/>
                <a:gd name="connsiteY1" fmla="*/ 33 h 10019"/>
                <a:gd name="connsiteX2" fmla="*/ 10247 w 10247"/>
                <a:gd name="connsiteY2" fmla="*/ 0 h 10019"/>
                <a:gd name="connsiteX3" fmla="*/ 10204 w 10247"/>
                <a:gd name="connsiteY3" fmla="*/ 9969 h 10019"/>
                <a:gd name="connsiteX4" fmla="*/ 5045 w 10247"/>
                <a:gd name="connsiteY4" fmla="*/ 9983 h 10019"/>
                <a:gd name="connsiteX5" fmla="*/ 0 w 10247"/>
                <a:gd name="connsiteY5" fmla="*/ 10009 h 10019"/>
                <a:gd name="connsiteX0" fmla="*/ 0 w 10247"/>
                <a:gd name="connsiteY0" fmla="*/ 10009 h 10019"/>
                <a:gd name="connsiteX1" fmla="*/ 4428 w 10247"/>
                <a:gd name="connsiteY1" fmla="*/ 33 h 10019"/>
                <a:gd name="connsiteX2" fmla="*/ 10247 w 10247"/>
                <a:gd name="connsiteY2" fmla="*/ 0 h 10019"/>
                <a:gd name="connsiteX3" fmla="*/ 10204 w 10247"/>
                <a:gd name="connsiteY3" fmla="*/ 9969 h 10019"/>
                <a:gd name="connsiteX4" fmla="*/ 5045 w 10247"/>
                <a:gd name="connsiteY4" fmla="*/ 9983 h 10019"/>
                <a:gd name="connsiteX5" fmla="*/ 0 w 10247"/>
                <a:gd name="connsiteY5" fmla="*/ 10009 h 10019"/>
                <a:gd name="connsiteX0" fmla="*/ 0 w 10247"/>
                <a:gd name="connsiteY0" fmla="*/ 10009 h 10009"/>
                <a:gd name="connsiteX1" fmla="*/ 4428 w 10247"/>
                <a:gd name="connsiteY1" fmla="*/ 33 h 10009"/>
                <a:gd name="connsiteX2" fmla="*/ 10247 w 10247"/>
                <a:gd name="connsiteY2" fmla="*/ 0 h 10009"/>
                <a:gd name="connsiteX3" fmla="*/ 10204 w 10247"/>
                <a:gd name="connsiteY3" fmla="*/ 9969 h 10009"/>
                <a:gd name="connsiteX4" fmla="*/ 5045 w 10247"/>
                <a:gd name="connsiteY4" fmla="*/ 9983 h 10009"/>
                <a:gd name="connsiteX5" fmla="*/ 0 w 10247"/>
                <a:gd name="connsiteY5" fmla="*/ 10009 h 10009"/>
                <a:gd name="connsiteX0" fmla="*/ 0 w 10247"/>
                <a:gd name="connsiteY0" fmla="*/ 10009 h 10009"/>
                <a:gd name="connsiteX1" fmla="*/ 4428 w 10247"/>
                <a:gd name="connsiteY1" fmla="*/ 33 h 10009"/>
                <a:gd name="connsiteX2" fmla="*/ 10247 w 10247"/>
                <a:gd name="connsiteY2" fmla="*/ 0 h 10009"/>
                <a:gd name="connsiteX3" fmla="*/ 10204 w 10247"/>
                <a:gd name="connsiteY3" fmla="*/ 9969 h 10009"/>
                <a:gd name="connsiteX4" fmla="*/ 5045 w 10247"/>
                <a:gd name="connsiteY4" fmla="*/ 9983 h 10009"/>
                <a:gd name="connsiteX5" fmla="*/ 0 w 10247"/>
                <a:gd name="connsiteY5" fmla="*/ 10009 h 10009"/>
                <a:gd name="connsiteX0" fmla="*/ 0 w 10247"/>
                <a:gd name="connsiteY0" fmla="*/ 10009 h 10010"/>
                <a:gd name="connsiteX1" fmla="*/ 4428 w 10247"/>
                <a:gd name="connsiteY1" fmla="*/ 33 h 10010"/>
                <a:gd name="connsiteX2" fmla="*/ 10247 w 10247"/>
                <a:gd name="connsiteY2" fmla="*/ 0 h 10010"/>
                <a:gd name="connsiteX3" fmla="*/ 10204 w 10247"/>
                <a:gd name="connsiteY3" fmla="*/ 9969 h 10010"/>
                <a:gd name="connsiteX4" fmla="*/ 5045 w 10247"/>
                <a:gd name="connsiteY4" fmla="*/ 9983 h 10010"/>
                <a:gd name="connsiteX5" fmla="*/ 0 w 10247"/>
                <a:gd name="connsiteY5" fmla="*/ 10009 h 10010"/>
                <a:gd name="connsiteX0" fmla="*/ 0 w 10247"/>
                <a:gd name="connsiteY0" fmla="*/ 10009 h 10010"/>
                <a:gd name="connsiteX1" fmla="*/ 4428 w 10247"/>
                <a:gd name="connsiteY1" fmla="*/ 33 h 10010"/>
                <a:gd name="connsiteX2" fmla="*/ 10247 w 10247"/>
                <a:gd name="connsiteY2" fmla="*/ 0 h 10010"/>
                <a:gd name="connsiteX3" fmla="*/ 10204 w 10247"/>
                <a:gd name="connsiteY3" fmla="*/ 9969 h 10010"/>
                <a:gd name="connsiteX4" fmla="*/ 5045 w 10247"/>
                <a:gd name="connsiteY4" fmla="*/ 9983 h 10010"/>
                <a:gd name="connsiteX5" fmla="*/ 0 w 10247"/>
                <a:gd name="connsiteY5" fmla="*/ 10009 h 10010"/>
                <a:gd name="connsiteX0" fmla="*/ 0 w 10247"/>
                <a:gd name="connsiteY0" fmla="*/ 10009 h 10010"/>
                <a:gd name="connsiteX1" fmla="*/ 4428 w 10247"/>
                <a:gd name="connsiteY1" fmla="*/ 6 h 10010"/>
                <a:gd name="connsiteX2" fmla="*/ 10247 w 10247"/>
                <a:gd name="connsiteY2" fmla="*/ 0 h 10010"/>
                <a:gd name="connsiteX3" fmla="*/ 10204 w 10247"/>
                <a:gd name="connsiteY3" fmla="*/ 9969 h 10010"/>
                <a:gd name="connsiteX4" fmla="*/ 5045 w 10247"/>
                <a:gd name="connsiteY4" fmla="*/ 9983 h 10010"/>
                <a:gd name="connsiteX5" fmla="*/ 0 w 10247"/>
                <a:gd name="connsiteY5" fmla="*/ 10009 h 10010"/>
                <a:gd name="connsiteX0" fmla="*/ 0 w 10247"/>
                <a:gd name="connsiteY0" fmla="*/ 10009 h 10010"/>
                <a:gd name="connsiteX1" fmla="*/ 4428 w 10247"/>
                <a:gd name="connsiteY1" fmla="*/ 6 h 10010"/>
                <a:gd name="connsiteX2" fmla="*/ 10247 w 10247"/>
                <a:gd name="connsiteY2" fmla="*/ 0 h 10010"/>
                <a:gd name="connsiteX3" fmla="*/ 10204 w 10247"/>
                <a:gd name="connsiteY3" fmla="*/ 9969 h 10010"/>
                <a:gd name="connsiteX4" fmla="*/ 5045 w 10247"/>
                <a:gd name="connsiteY4" fmla="*/ 9983 h 10010"/>
                <a:gd name="connsiteX5" fmla="*/ 0 w 10247"/>
                <a:gd name="connsiteY5" fmla="*/ 10009 h 10010"/>
                <a:gd name="connsiteX0" fmla="*/ 0 w 10204"/>
                <a:gd name="connsiteY0" fmla="*/ 10003 h 10004"/>
                <a:gd name="connsiteX1" fmla="*/ 4428 w 10204"/>
                <a:gd name="connsiteY1" fmla="*/ 0 h 10004"/>
                <a:gd name="connsiteX2" fmla="*/ 9392 w 10204"/>
                <a:gd name="connsiteY2" fmla="*/ 23 h 10004"/>
                <a:gd name="connsiteX3" fmla="*/ 10204 w 10204"/>
                <a:gd name="connsiteY3" fmla="*/ 9963 h 10004"/>
                <a:gd name="connsiteX4" fmla="*/ 5045 w 10204"/>
                <a:gd name="connsiteY4" fmla="*/ 9977 h 10004"/>
                <a:gd name="connsiteX5" fmla="*/ 0 w 10204"/>
                <a:gd name="connsiteY5" fmla="*/ 10003 h 10004"/>
                <a:gd name="connsiteX0" fmla="*/ 0 w 9392"/>
                <a:gd name="connsiteY0" fmla="*/ 10003 h 10079"/>
                <a:gd name="connsiteX1" fmla="*/ 4428 w 9392"/>
                <a:gd name="connsiteY1" fmla="*/ 0 h 10079"/>
                <a:gd name="connsiteX2" fmla="*/ 9392 w 9392"/>
                <a:gd name="connsiteY2" fmla="*/ 23 h 10079"/>
                <a:gd name="connsiteX3" fmla="*/ 9366 w 9392"/>
                <a:gd name="connsiteY3" fmla="*/ 10079 h 10079"/>
                <a:gd name="connsiteX4" fmla="*/ 5045 w 9392"/>
                <a:gd name="connsiteY4" fmla="*/ 9977 h 10079"/>
                <a:gd name="connsiteX5" fmla="*/ 0 w 9392"/>
                <a:gd name="connsiteY5" fmla="*/ 10003 h 10079"/>
                <a:gd name="connsiteX0" fmla="*/ 0 w 10000"/>
                <a:gd name="connsiteY0" fmla="*/ 9925 h 9973"/>
                <a:gd name="connsiteX1" fmla="*/ 4715 w 10000"/>
                <a:gd name="connsiteY1" fmla="*/ 0 h 9973"/>
                <a:gd name="connsiteX2" fmla="*/ 10000 w 10000"/>
                <a:gd name="connsiteY2" fmla="*/ 23 h 9973"/>
                <a:gd name="connsiteX3" fmla="*/ 9972 w 10000"/>
                <a:gd name="connsiteY3" fmla="*/ 9973 h 9973"/>
                <a:gd name="connsiteX4" fmla="*/ 5372 w 10000"/>
                <a:gd name="connsiteY4" fmla="*/ 9899 h 9973"/>
                <a:gd name="connsiteX5" fmla="*/ 0 w 10000"/>
                <a:gd name="connsiteY5" fmla="*/ 9925 h 9973"/>
                <a:gd name="connsiteX0" fmla="*/ 0 w 10000"/>
                <a:gd name="connsiteY0" fmla="*/ 9952 h 9987"/>
                <a:gd name="connsiteX1" fmla="*/ 4715 w 10000"/>
                <a:gd name="connsiteY1" fmla="*/ 0 h 9987"/>
                <a:gd name="connsiteX2" fmla="*/ 10000 w 10000"/>
                <a:gd name="connsiteY2" fmla="*/ 23 h 9987"/>
                <a:gd name="connsiteX3" fmla="*/ 9989 w 10000"/>
                <a:gd name="connsiteY3" fmla="*/ 9987 h 9987"/>
                <a:gd name="connsiteX4" fmla="*/ 5372 w 10000"/>
                <a:gd name="connsiteY4" fmla="*/ 9926 h 9987"/>
                <a:gd name="connsiteX5" fmla="*/ 0 w 10000"/>
                <a:gd name="connsiteY5" fmla="*/ 9952 h 9987"/>
                <a:gd name="connsiteX0" fmla="*/ 0 w 10000"/>
                <a:gd name="connsiteY0" fmla="*/ 9965 h 10000"/>
                <a:gd name="connsiteX1" fmla="*/ 4715 w 10000"/>
                <a:gd name="connsiteY1" fmla="*/ 0 h 10000"/>
                <a:gd name="connsiteX2" fmla="*/ 10000 w 10000"/>
                <a:gd name="connsiteY2" fmla="*/ 23 h 10000"/>
                <a:gd name="connsiteX3" fmla="*/ 9989 w 10000"/>
                <a:gd name="connsiteY3" fmla="*/ 10000 h 10000"/>
                <a:gd name="connsiteX4" fmla="*/ 5372 w 10000"/>
                <a:gd name="connsiteY4" fmla="*/ 9993 h 10000"/>
                <a:gd name="connsiteX5" fmla="*/ 0 w 10000"/>
                <a:gd name="connsiteY5" fmla="*/ 9965 h 10000"/>
                <a:gd name="connsiteX0" fmla="*/ 0 w 10000"/>
                <a:gd name="connsiteY0" fmla="*/ 10032 h 10033"/>
                <a:gd name="connsiteX1" fmla="*/ 4715 w 10000"/>
                <a:gd name="connsiteY1" fmla="*/ 0 h 10033"/>
                <a:gd name="connsiteX2" fmla="*/ 10000 w 10000"/>
                <a:gd name="connsiteY2" fmla="*/ 23 h 10033"/>
                <a:gd name="connsiteX3" fmla="*/ 9989 w 10000"/>
                <a:gd name="connsiteY3" fmla="*/ 10000 h 10033"/>
                <a:gd name="connsiteX4" fmla="*/ 5372 w 10000"/>
                <a:gd name="connsiteY4" fmla="*/ 9993 h 10033"/>
                <a:gd name="connsiteX5" fmla="*/ 0 w 10000"/>
                <a:gd name="connsiteY5" fmla="*/ 10032 h 10033"/>
                <a:gd name="connsiteX0" fmla="*/ 0 w 10000"/>
                <a:gd name="connsiteY0" fmla="*/ 10032 h 10034"/>
                <a:gd name="connsiteX1" fmla="*/ 4715 w 10000"/>
                <a:gd name="connsiteY1" fmla="*/ 0 h 10034"/>
                <a:gd name="connsiteX2" fmla="*/ 10000 w 10000"/>
                <a:gd name="connsiteY2" fmla="*/ 23 h 10034"/>
                <a:gd name="connsiteX3" fmla="*/ 9989 w 10000"/>
                <a:gd name="connsiteY3" fmla="*/ 10000 h 10034"/>
                <a:gd name="connsiteX4" fmla="*/ 5372 w 10000"/>
                <a:gd name="connsiteY4" fmla="*/ 10020 h 10034"/>
                <a:gd name="connsiteX5" fmla="*/ 0 w 10000"/>
                <a:gd name="connsiteY5" fmla="*/ 10032 h 10034"/>
                <a:gd name="connsiteX0" fmla="*/ 0 w 10000"/>
                <a:gd name="connsiteY0" fmla="*/ 10032 h 10176"/>
                <a:gd name="connsiteX1" fmla="*/ 4715 w 10000"/>
                <a:gd name="connsiteY1" fmla="*/ 0 h 10176"/>
                <a:gd name="connsiteX2" fmla="*/ 10000 w 10000"/>
                <a:gd name="connsiteY2" fmla="*/ 23 h 10176"/>
                <a:gd name="connsiteX3" fmla="*/ 9989 w 10000"/>
                <a:gd name="connsiteY3" fmla="*/ 10000 h 10176"/>
                <a:gd name="connsiteX4" fmla="*/ 5372 w 10000"/>
                <a:gd name="connsiteY4" fmla="*/ 10020 h 10176"/>
                <a:gd name="connsiteX5" fmla="*/ 0 w 10000"/>
                <a:gd name="connsiteY5" fmla="*/ 10032 h 10176"/>
                <a:gd name="connsiteX0" fmla="*/ 0 w 10000"/>
                <a:gd name="connsiteY0" fmla="*/ 10032 h 10033"/>
                <a:gd name="connsiteX1" fmla="*/ 4715 w 10000"/>
                <a:gd name="connsiteY1" fmla="*/ 0 h 10033"/>
                <a:gd name="connsiteX2" fmla="*/ 10000 w 10000"/>
                <a:gd name="connsiteY2" fmla="*/ 23 h 10033"/>
                <a:gd name="connsiteX3" fmla="*/ 9989 w 10000"/>
                <a:gd name="connsiteY3" fmla="*/ 10000 h 10033"/>
                <a:gd name="connsiteX4" fmla="*/ 5372 w 10000"/>
                <a:gd name="connsiteY4" fmla="*/ 10020 h 10033"/>
                <a:gd name="connsiteX5" fmla="*/ 0 w 10000"/>
                <a:gd name="connsiteY5" fmla="*/ 10032 h 10033"/>
                <a:gd name="connsiteX0" fmla="*/ 0 w 10000"/>
                <a:gd name="connsiteY0" fmla="*/ 10032 h 10040"/>
                <a:gd name="connsiteX1" fmla="*/ 4715 w 10000"/>
                <a:gd name="connsiteY1" fmla="*/ 0 h 10040"/>
                <a:gd name="connsiteX2" fmla="*/ 10000 w 10000"/>
                <a:gd name="connsiteY2" fmla="*/ 23 h 10040"/>
                <a:gd name="connsiteX3" fmla="*/ 9989 w 10000"/>
                <a:gd name="connsiteY3" fmla="*/ 10000 h 10040"/>
                <a:gd name="connsiteX4" fmla="*/ 5372 w 10000"/>
                <a:gd name="connsiteY4" fmla="*/ 10020 h 10040"/>
                <a:gd name="connsiteX5" fmla="*/ 0 w 10000"/>
                <a:gd name="connsiteY5" fmla="*/ 10032 h 10040"/>
                <a:gd name="connsiteX0" fmla="*/ 0 w 10017"/>
                <a:gd name="connsiteY0" fmla="*/ 10072 h 10073"/>
                <a:gd name="connsiteX1" fmla="*/ 4732 w 10017"/>
                <a:gd name="connsiteY1" fmla="*/ 0 h 10073"/>
                <a:gd name="connsiteX2" fmla="*/ 10017 w 10017"/>
                <a:gd name="connsiteY2" fmla="*/ 23 h 10073"/>
                <a:gd name="connsiteX3" fmla="*/ 10006 w 10017"/>
                <a:gd name="connsiteY3" fmla="*/ 10000 h 10073"/>
                <a:gd name="connsiteX4" fmla="*/ 5389 w 10017"/>
                <a:gd name="connsiteY4" fmla="*/ 10020 h 10073"/>
                <a:gd name="connsiteX5" fmla="*/ 0 w 10017"/>
                <a:gd name="connsiteY5" fmla="*/ 10072 h 10073"/>
                <a:gd name="connsiteX0" fmla="*/ 0 w 10017"/>
                <a:gd name="connsiteY0" fmla="*/ 10072 h 10073"/>
                <a:gd name="connsiteX1" fmla="*/ 4732 w 10017"/>
                <a:gd name="connsiteY1" fmla="*/ 0 h 10073"/>
                <a:gd name="connsiteX2" fmla="*/ 10017 w 10017"/>
                <a:gd name="connsiteY2" fmla="*/ 23 h 10073"/>
                <a:gd name="connsiteX3" fmla="*/ 10006 w 10017"/>
                <a:gd name="connsiteY3" fmla="*/ 10000 h 10073"/>
                <a:gd name="connsiteX4" fmla="*/ 5389 w 10017"/>
                <a:gd name="connsiteY4" fmla="*/ 10020 h 10073"/>
                <a:gd name="connsiteX5" fmla="*/ 0 w 10017"/>
                <a:gd name="connsiteY5" fmla="*/ 10072 h 10073"/>
                <a:gd name="connsiteX0" fmla="*/ 0 w 10017"/>
                <a:gd name="connsiteY0" fmla="*/ 10072 h 10072"/>
                <a:gd name="connsiteX1" fmla="*/ 4732 w 10017"/>
                <a:gd name="connsiteY1" fmla="*/ 0 h 10072"/>
                <a:gd name="connsiteX2" fmla="*/ 10017 w 10017"/>
                <a:gd name="connsiteY2" fmla="*/ 23 h 10072"/>
                <a:gd name="connsiteX3" fmla="*/ 10006 w 10017"/>
                <a:gd name="connsiteY3" fmla="*/ 10000 h 10072"/>
                <a:gd name="connsiteX4" fmla="*/ 5389 w 10017"/>
                <a:gd name="connsiteY4" fmla="*/ 10020 h 10072"/>
                <a:gd name="connsiteX5" fmla="*/ 0 w 10017"/>
                <a:gd name="connsiteY5" fmla="*/ 10072 h 10072"/>
                <a:gd name="connsiteX0" fmla="*/ 0 w 10017"/>
                <a:gd name="connsiteY0" fmla="*/ 10072 h 10073"/>
                <a:gd name="connsiteX1" fmla="*/ 4732 w 10017"/>
                <a:gd name="connsiteY1" fmla="*/ 0 h 10073"/>
                <a:gd name="connsiteX2" fmla="*/ 10017 w 10017"/>
                <a:gd name="connsiteY2" fmla="*/ 23 h 10073"/>
                <a:gd name="connsiteX3" fmla="*/ 10006 w 10017"/>
                <a:gd name="connsiteY3" fmla="*/ 10000 h 10073"/>
                <a:gd name="connsiteX4" fmla="*/ 5389 w 10017"/>
                <a:gd name="connsiteY4" fmla="*/ 10020 h 10073"/>
                <a:gd name="connsiteX5" fmla="*/ 0 w 10017"/>
                <a:gd name="connsiteY5" fmla="*/ 10072 h 10073"/>
                <a:gd name="connsiteX0" fmla="*/ 0 w 10017"/>
                <a:gd name="connsiteY0" fmla="*/ 10072 h 10073"/>
                <a:gd name="connsiteX1" fmla="*/ 4732 w 10017"/>
                <a:gd name="connsiteY1" fmla="*/ 0 h 10073"/>
                <a:gd name="connsiteX2" fmla="*/ 10017 w 10017"/>
                <a:gd name="connsiteY2" fmla="*/ 23 h 10073"/>
                <a:gd name="connsiteX3" fmla="*/ 10006 w 10017"/>
                <a:gd name="connsiteY3" fmla="*/ 10000 h 10073"/>
                <a:gd name="connsiteX4" fmla="*/ 5355 w 10017"/>
                <a:gd name="connsiteY4" fmla="*/ 10020 h 10073"/>
                <a:gd name="connsiteX5" fmla="*/ 0 w 10017"/>
                <a:gd name="connsiteY5" fmla="*/ 10072 h 10073"/>
                <a:gd name="connsiteX0" fmla="*/ 0 w 10017"/>
                <a:gd name="connsiteY0" fmla="*/ 10072 h 10073"/>
                <a:gd name="connsiteX1" fmla="*/ 4732 w 10017"/>
                <a:gd name="connsiteY1" fmla="*/ 0 h 10073"/>
                <a:gd name="connsiteX2" fmla="*/ 10017 w 10017"/>
                <a:gd name="connsiteY2" fmla="*/ 23 h 10073"/>
                <a:gd name="connsiteX3" fmla="*/ 10006 w 10017"/>
                <a:gd name="connsiteY3" fmla="*/ 10040 h 10073"/>
                <a:gd name="connsiteX4" fmla="*/ 5355 w 10017"/>
                <a:gd name="connsiteY4" fmla="*/ 10020 h 10073"/>
                <a:gd name="connsiteX5" fmla="*/ 0 w 10017"/>
                <a:gd name="connsiteY5" fmla="*/ 10072 h 10073"/>
                <a:gd name="connsiteX0" fmla="*/ 0 w 10017"/>
                <a:gd name="connsiteY0" fmla="*/ 10049 h 10050"/>
                <a:gd name="connsiteX1" fmla="*/ 5731 w 10017"/>
                <a:gd name="connsiteY1" fmla="*/ 138 h 10050"/>
                <a:gd name="connsiteX2" fmla="*/ 10017 w 10017"/>
                <a:gd name="connsiteY2" fmla="*/ 0 h 10050"/>
                <a:gd name="connsiteX3" fmla="*/ 10006 w 10017"/>
                <a:gd name="connsiteY3" fmla="*/ 10017 h 10050"/>
                <a:gd name="connsiteX4" fmla="*/ 5355 w 10017"/>
                <a:gd name="connsiteY4" fmla="*/ 9997 h 10050"/>
                <a:gd name="connsiteX5" fmla="*/ 0 w 10017"/>
                <a:gd name="connsiteY5" fmla="*/ 10049 h 10050"/>
                <a:gd name="connsiteX0" fmla="*/ 0 w 10017"/>
                <a:gd name="connsiteY0" fmla="*/ 10049 h 10050"/>
                <a:gd name="connsiteX1" fmla="*/ 5748 w 10017"/>
                <a:gd name="connsiteY1" fmla="*/ 17 h 10050"/>
                <a:gd name="connsiteX2" fmla="*/ 10017 w 10017"/>
                <a:gd name="connsiteY2" fmla="*/ 0 h 10050"/>
                <a:gd name="connsiteX3" fmla="*/ 10006 w 10017"/>
                <a:gd name="connsiteY3" fmla="*/ 10017 h 10050"/>
                <a:gd name="connsiteX4" fmla="*/ 5355 w 10017"/>
                <a:gd name="connsiteY4" fmla="*/ 9997 h 10050"/>
                <a:gd name="connsiteX5" fmla="*/ 0 w 10017"/>
                <a:gd name="connsiteY5" fmla="*/ 10049 h 10050"/>
                <a:gd name="connsiteX0" fmla="*/ 0 w 10007"/>
                <a:gd name="connsiteY0" fmla="*/ 10032 h 10033"/>
                <a:gd name="connsiteX1" fmla="*/ 5748 w 10007"/>
                <a:gd name="connsiteY1" fmla="*/ 0 h 10033"/>
                <a:gd name="connsiteX2" fmla="*/ 10000 w 10007"/>
                <a:gd name="connsiteY2" fmla="*/ 144 h 10033"/>
                <a:gd name="connsiteX3" fmla="*/ 10006 w 10007"/>
                <a:gd name="connsiteY3" fmla="*/ 10000 h 10033"/>
                <a:gd name="connsiteX4" fmla="*/ 5355 w 10007"/>
                <a:gd name="connsiteY4" fmla="*/ 9980 h 10033"/>
                <a:gd name="connsiteX5" fmla="*/ 0 w 10007"/>
                <a:gd name="connsiteY5" fmla="*/ 10032 h 10033"/>
                <a:gd name="connsiteX0" fmla="*/ 0 w 10007"/>
                <a:gd name="connsiteY0" fmla="*/ 10032 h 10033"/>
                <a:gd name="connsiteX1" fmla="*/ 5748 w 10007"/>
                <a:gd name="connsiteY1" fmla="*/ 0 h 10033"/>
                <a:gd name="connsiteX2" fmla="*/ 10000 w 10007"/>
                <a:gd name="connsiteY2" fmla="*/ 23 h 10033"/>
                <a:gd name="connsiteX3" fmla="*/ 10006 w 10007"/>
                <a:gd name="connsiteY3" fmla="*/ 10000 h 10033"/>
                <a:gd name="connsiteX4" fmla="*/ 5355 w 10007"/>
                <a:gd name="connsiteY4" fmla="*/ 9980 h 10033"/>
                <a:gd name="connsiteX5" fmla="*/ 0 w 10007"/>
                <a:gd name="connsiteY5" fmla="*/ 10032 h 10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07" h="10033">
                  <a:moveTo>
                    <a:pt x="0" y="10032"/>
                  </a:moveTo>
                  <a:cubicBezTo>
                    <a:pt x="1853" y="8663"/>
                    <a:pt x="5799" y="6254"/>
                    <a:pt x="5748" y="0"/>
                  </a:cubicBezTo>
                  <a:lnTo>
                    <a:pt x="10000" y="23"/>
                  </a:lnTo>
                  <a:cubicBezTo>
                    <a:pt x="9993" y="3263"/>
                    <a:pt x="10014" y="6759"/>
                    <a:pt x="10006" y="10000"/>
                  </a:cubicBezTo>
                  <a:lnTo>
                    <a:pt x="5355" y="9980"/>
                  </a:lnTo>
                  <a:cubicBezTo>
                    <a:pt x="3149" y="9998"/>
                    <a:pt x="3155" y="10040"/>
                    <a:pt x="0" y="10032"/>
                  </a:cubicBezTo>
                  <a:close/>
                </a:path>
              </a:pathLst>
            </a:custGeom>
            <a:gradFill flip="none" rotWithShape="1">
              <a:gsLst>
                <a:gs pos="16000">
                  <a:srgbClr val="01456B">
                    <a:lumMod val="100000"/>
                  </a:srgbClr>
                </a:gs>
                <a:gs pos="86000">
                  <a:srgbClr val="3A7FA5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6" name="Título 5">
            <a:extLst>
              <a:ext uri="{FF2B5EF4-FFF2-40B4-BE49-F238E27FC236}">
                <a16:creationId xmlns:a16="http://schemas.microsoft.com/office/drawing/2014/main" id="{7D529500-7CF9-3917-7392-FFAEFB3010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8651" y="1196256"/>
            <a:ext cx="9371772" cy="2480197"/>
          </a:xfrm>
        </p:spPr>
        <p:txBody>
          <a:bodyPr>
            <a:noAutofit/>
          </a:bodyPr>
          <a:lstStyle/>
          <a:p>
            <a:pPr algn="l"/>
            <a:r>
              <a:rPr lang="pt-BR" sz="3500" b="1" u="none" strike="noStrike" dirty="0">
                <a:solidFill>
                  <a:srgbClr val="01456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Diretrizes de Design para Neurodiversidade em Materiais Didáticos: Uma Aplicação Prática em nível Superior</a:t>
            </a:r>
            <a:endParaRPr lang="pt-BR" sz="3500" b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5CC2CD65-D27A-0E33-4D1E-D7C0ADC2DD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75083" y="4098616"/>
            <a:ext cx="9592917" cy="1371617"/>
          </a:xfrm>
        </p:spPr>
        <p:txBody>
          <a:bodyPr>
            <a:normAutofit/>
          </a:bodyPr>
          <a:lstStyle/>
          <a:p>
            <a:pPr algn="l"/>
            <a:endParaRPr lang="pt-BR" sz="1800" dirty="0"/>
          </a:p>
          <a:p>
            <a:pPr algn="l"/>
            <a:r>
              <a:rPr lang="pt-BR" sz="1800" b="1" dirty="0"/>
              <a:t>Alunos:</a:t>
            </a:r>
            <a:r>
              <a:rPr lang="pt-BR" sz="1800" dirty="0"/>
              <a:t> Andrey Toshiro </a:t>
            </a:r>
            <a:r>
              <a:rPr lang="pt-BR" sz="1800" dirty="0" err="1"/>
              <a:t>Okamura</a:t>
            </a:r>
            <a:r>
              <a:rPr lang="pt-BR" sz="1800" dirty="0"/>
              <a:t> e Sérgio Santos Silva Filho</a:t>
            </a:r>
          </a:p>
          <a:p>
            <a:pPr algn="l"/>
            <a:r>
              <a:rPr lang="pt-BR" sz="1800" b="1" dirty="0"/>
              <a:t>Orientação: </a:t>
            </a:r>
            <a:r>
              <a:rPr lang="pt-BR" sz="1800" dirty="0"/>
              <a:t>Prof. Marcos Augusto Francisco Borges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7BFE726-9F0D-BB19-A38E-D379C3E8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b="1" dirty="0">
                <a:solidFill>
                  <a:srgbClr val="424242"/>
                </a:solidFill>
                <a:latin typeface="Lato"/>
                <a:ea typeface="Lato"/>
                <a:cs typeface="Lato"/>
                <a:sym typeface="Lato"/>
              </a:rPr>
              <a:t>© 2025 FT-UNICAMP | Aula adaptada </a:t>
            </a:r>
            <a:endParaRPr lang="pt-BR" dirty="0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C4629BEB-1116-F6C4-FE90-DAD7E846C2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25613-DD0B-4A49-925D-1C9C3E1D906D}" type="slidenum">
              <a:rPr lang="pt-BR" smtClean="0"/>
              <a:pPr/>
              <a:t>1</a:t>
            </a:fld>
            <a:endParaRPr lang="pt-BR" dirty="0"/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D04A3D05-C3B0-0C52-3AD6-6BC371154B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398" y="224570"/>
            <a:ext cx="5401429" cy="971686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BC350F02-B362-E2E9-DC97-DA61D6E317B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6841"/>
          <a:stretch/>
        </p:blipFill>
        <p:spPr>
          <a:xfrm>
            <a:off x="5381625" y="310141"/>
            <a:ext cx="2743306" cy="971686"/>
          </a:xfrm>
          <a:prstGeom prst="rect">
            <a:avLst/>
          </a:prstGeom>
        </p:spPr>
      </p:pic>
      <p:pic>
        <p:nvPicPr>
          <p:cNvPr id="28" name="Imagem 27">
            <a:extLst>
              <a:ext uri="{FF2B5EF4-FFF2-40B4-BE49-F238E27FC236}">
                <a16:creationId xmlns:a16="http://schemas.microsoft.com/office/drawing/2014/main" id="{9683BF9E-A679-B703-6AFA-D56F7F9F50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21" t="10370" r="26156" b="16256"/>
          <a:stretch/>
        </p:blipFill>
        <p:spPr>
          <a:xfrm>
            <a:off x="8827441" y="1226961"/>
            <a:ext cx="2818276" cy="2538391"/>
          </a:xfrm>
          <a:prstGeom prst="rect">
            <a:avLst/>
          </a:prstGeom>
        </p:spPr>
      </p:pic>
      <p:grpSp>
        <p:nvGrpSpPr>
          <p:cNvPr id="32" name="Agrupar 31">
            <a:extLst>
              <a:ext uri="{FF2B5EF4-FFF2-40B4-BE49-F238E27FC236}">
                <a16:creationId xmlns:a16="http://schemas.microsoft.com/office/drawing/2014/main" id="{FCD0F6E6-0B91-D06E-34F2-FB26A0F78BC5}"/>
              </a:ext>
            </a:extLst>
          </p:cNvPr>
          <p:cNvGrpSpPr/>
          <p:nvPr/>
        </p:nvGrpSpPr>
        <p:grpSpPr>
          <a:xfrm>
            <a:off x="9766379" y="4816458"/>
            <a:ext cx="2743200" cy="1885967"/>
            <a:chOff x="9465843" y="362936"/>
            <a:chExt cx="2967919" cy="2040463"/>
          </a:xfrm>
        </p:grpSpPr>
        <p:sp>
          <p:nvSpPr>
            <p:cNvPr id="33" name="Text Placeholder 1">
              <a:extLst>
                <a:ext uri="{FF2B5EF4-FFF2-40B4-BE49-F238E27FC236}">
                  <a16:creationId xmlns:a16="http://schemas.microsoft.com/office/drawing/2014/main" id="{2A5C0769-AF39-0773-651A-BB3B437B9841}"/>
                </a:ext>
              </a:extLst>
            </p:cNvPr>
            <p:cNvSpPr txBox="1">
              <a:spLocks/>
            </p:cNvSpPr>
            <p:nvPr/>
          </p:nvSpPr>
          <p:spPr>
            <a:xfrm>
              <a:off x="9465843" y="1878242"/>
              <a:ext cx="2967919" cy="525157"/>
            </a:xfrm>
            <a:prstGeom prst="rect">
              <a:avLst/>
            </a:prstGeom>
          </p:spPr>
          <p:txBody>
            <a:bodyPr/>
            <a:lstStyle>
              <a:lvl1pPr marL="0">
                <a:defRPr>
                  <a:latin typeface="+mn-lt"/>
                  <a:ea typeface="+mn-ea"/>
                  <a:cs typeface="+mn-cs"/>
                </a:defRPr>
              </a:lvl1pPr>
              <a:lvl2pPr marL="457200">
                <a:defRPr>
                  <a:latin typeface="+mn-lt"/>
                  <a:ea typeface="+mn-ea"/>
                  <a:cs typeface="+mn-cs"/>
                </a:defRPr>
              </a:lvl2pPr>
              <a:lvl3pPr marL="914400">
                <a:defRPr>
                  <a:latin typeface="+mn-lt"/>
                  <a:ea typeface="+mn-ea"/>
                  <a:cs typeface="+mn-cs"/>
                </a:defRPr>
              </a:lvl3pPr>
              <a:lvl4pPr marL="1371600">
                <a:defRPr>
                  <a:latin typeface="+mn-lt"/>
                  <a:ea typeface="+mn-ea"/>
                  <a:cs typeface="+mn-cs"/>
                </a:defRPr>
              </a:lvl4pPr>
              <a:lvl5pPr marL="1828800">
                <a:defRPr>
                  <a:latin typeface="+mn-lt"/>
                  <a:ea typeface="+mn-ea"/>
                  <a:cs typeface="+mn-cs"/>
                </a:defRPr>
              </a:lvl5pPr>
              <a:lvl6pPr marL="2286000">
                <a:defRPr>
                  <a:latin typeface="+mn-lt"/>
                  <a:ea typeface="+mn-ea"/>
                  <a:cs typeface="+mn-cs"/>
                </a:defRPr>
              </a:lvl6pPr>
              <a:lvl7pPr marL="2743200">
                <a:defRPr>
                  <a:latin typeface="+mn-lt"/>
                  <a:ea typeface="+mn-ea"/>
                  <a:cs typeface="+mn-cs"/>
                </a:defRPr>
              </a:lvl7pPr>
              <a:lvl8pPr marL="3200400">
                <a:defRPr>
                  <a:latin typeface="+mn-lt"/>
                  <a:ea typeface="+mn-ea"/>
                  <a:cs typeface="+mn-cs"/>
                </a:defRPr>
              </a:lvl8pPr>
              <a:lvl9pPr marL="3657600">
                <a:defRPr>
                  <a:latin typeface="+mn-lt"/>
                  <a:ea typeface="+mn-ea"/>
                  <a:cs typeface="+mn-cs"/>
                </a:defRPr>
              </a:lvl9pPr>
            </a:lstStyle>
            <a:p>
              <a:pPr marL="7938" algn="ctr"/>
              <a:r>
                <a:rPr lang="en-US" sz="1600" b="1" dirty="0"/>
                <a:t>Link to slides: </a:t>
              </a:r>
            </a:p>
            <a:p>
              <a:pPr marL="7938" algn="ctr"/>
              <a:r>
                <a:rPr lang="en-US" sz="2400" b="1" dirty="0">
                  <a:solidFill>
                    <a:srgbClr val="FFC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bit.ly/43fjdoe</a:t>
              </a:r>
              <a:endParaRPr lang="en-US" sz="2400" b="1" u="sng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grpSp>
          <p:nvGrpSpPr>
            <p:cNvPr id="34" name="Agrupar 33">
              <a:extLst>
                <a:ext uri="{FF2B5EF4-FFF2-40B4-BE49-F238E27FC236}">
                  <a16:creationId xmlns:a16="http://schemas.microsoft.com/office/drawing/2014/main" id="{3417C243-B5AB-5543-8FA8-C9B2E3BAF59E}"/>
                </a:ext>
              </a:extLst>
            </p:cNvPr>
            <p:cNvGrpSpPr/>
            <p:nvPr/>
          </p:nvGrpSpPr>
          <p:grpSpPr>
            <a:xfrm>
              <a:off x="10202853" y="362936"/>
              <a:ext cx="1493899" cy="1493899"/>
              <a:chOff x="9759159" y="3976334"/>
              <a:chExt cx="1493899" cy="1493899"/>
            </a:xfrm>
          </p:grpSpPr>
          <p:pic>
            <p:nvPicPr>
              <p:cNvPr id="35" name="Gráfico 34">
                <a:extLst>
                  <a:ext uri="{FF2B5EF4-FFF2-40B4-BE49-F238E27FC236}">
                    <a16:creationId xmlns:a16="http://schemas.microsoft.com/office/drawing/2014/main" id="{D0F67485-2F2F-C7AE-1542-4A092DCB98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9759159" y="3976334"/>
                <a:ext cx="1493899" cy="1493899"/>
              </a:xfrm>
              <a:prstGeom prst="rect">
                <a:avLst/>
              </a:prstGeom>
            </p:spPr>
          </p:pic>
          <p:pic>
            <p:nvPicPr>
              <p:cNvPr id="36" name="Imagem 35">
                <a:extLst>
                  <a:ext uri="{FF2B5EF4-FFF2-40B4-BE49-F238E27FC236}">
                    <a16:creationId xmlns:a16="http://schemas.microsoft.com/office/drawing/2014/main" id="{2E4E7206-C756-6C55-E788-AB5FCFD329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764" t="6265" r="6880" b="4852"/>
              <a:stretch/>
            </p:blipFill>
            <p:spPr>
              <a:xfrm>
                <a:off x="9881789" y="4075411"/>
                <a:ext cx="1257300" cy="1294078"/>
              </a:xfrm>
              <a:prstGeom prst="rect">
                <a:avLst/>
              </a:prstGeom>
              <a:ln w="38100">
                <a:noFill/>
              </a:ln>
            </p:spPr>
          </p:pic>
        </p:grpSp>
      </p:grpSp>
      <p:pic>
        <p:nvPicPr>
          <p:cNvPr id="37" name="Picture 3">
            <a:extLst>
              <a:ext uri="{FF2B5EF4-FFF2-40B4-BE49-F238E27FC236}">
                <a16:creationId xmlns:a16="http://schemas.microsoft.com/office/drawing/2014/main" id="{63794F1D-2183-9380-9AC7-81BAC5AAAE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709" y="1542948"/>
            <a:ext cx="1078845" cy="539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33512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18DA237-813F-405D-2A79-22B97DE7C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Uso de </a:t>
            </a:r>
            <a:r>
              <a:rPr lang="pt-BR" dirty="0" err="1"/>
              <a:t>TDICs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D63DEFF-36E6-8F0A-7630-565D6B4629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b="1" dirty="0"/>
              <a:t>Na Educação, o uso de Tecnologias Digitais de Informação e Comunicação (</a:t>
            </a:r>
            <a:r>
              <a:rPr lang="pt-BR" b="1" dirty="0" err="1"/>
              <a:t>TDICs</a:t>
            </a:r>
            <a:r>
              <a:rPr lang="pt-BR" b="1" dirty="0"/>
              <a:t>)</a:t>
            </a:r>
          </a:p>
          <a:p>
            <a:pPr lvl="1"/>
            <a:endParaRPr lang="pt-BR" sz="1000" dirty="0"/>
          </a:p>
          <a:p>
            <a:pPr lvl="1"/>
            <a:r>
              <a:rPr lang="pt-BR" dirty="0"/>
              <a:t>tem sido considerado </a:t>
            </a:r>
            <a:r>
              <a:rPr lang="pt-BR" b="1" dirty="0"/>
              <a:t>fundamental!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12ED7FB-21F4-9B57-05F2-35F24B1594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© 2025 FT-UNICAMP | Aula adaptada</a:t>
            </a:r>
            <a:endParaRPr lang="pt-BR" dirty="0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33ADEB4E-6864-E20F-86AB-D229C79A14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25613-DD0B-4A49-925D-1C9C3E1D906D}" type="slidenum">
              <a:rPr lang="pt-BR" smtClean="0"/>
              <a:pPr/>
              <a:t>10</a:t>
            </a:fld>
            <a:endParaRPr lang="pt-BR" dirty="0"/>
          </a:p>
        </p:txBody>
      </p:sp>
      <p:pic>
        <p:nvPicPr>
          <p:cNvPr id="9" name="Espaço Reservado para Conteúdo 8">
            <a:extLst>
              <a:ext uri="{FF2B5EF4-FFF2-40B4-BE49-F238E27FC236}">
                <a16:creationId xmlns:a16="http://schemas.microsoft.com/office/drawing/2014/main" id="{0A48A5B5-3CA9-D958-7B2C-6FE47DD7F0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0145" y="3018557"/>
            <a:ext cx="6825674" cy="3839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8582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43CBEC6-A47B-CA54-6BF3-80876F5F9F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Uso de </a:t>
            </a:r>
            <a:r>
              <a:rPr lang="pt-BR" dirty="0" err="1"/>
              <a:t>TDICs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F42B74C-F4E8-B300-A269-2946E70608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sz="3200" b="1" dirty="0"/>
              <a:t>Amplia as possibilidades pedagógicas, </a:t>
            </a:r>
          </a:p>
          <a:p>
            <a:pPr lvl="1"/>
            <a:endParaRPr lang="pt-BR" sz="1800" b="1" dirty="0"/>
          </a:p>
          <a:p>
            <a:pPr lvl="1"/>
            <a:r>
              <a:rPr lang="pt-BR" sz="2800" b="1" dirty="0"/>
              <a:t>Diversificando linguagens de ensino </a:t>
            </a:r>
          </a:p>
          <a:p>
            <a:pPr lvl="1"/>
            <a:endParaRPr lang="pt-BR" sz="2800" b="1" dirty="0"/>
          </a:p>
          <a:p>
            <a:pPr lvl="1"/>
            <a:r>
              <a:rPr lang="pt-BR" sz="2800" b="1" dirty="0"/>
              <a:t>Preparando estudantes para as</a:t>
            </a:r>
            <a:br>
              <a:rPr lang="pt-BR" sz="2800" b="1" dirty="0"/>
            </a:br>
            <a:r>
              <a:rPr lang="pt-BR" sz="2800" b="1" dirty="0"/>
              <a:t>demandas do século XXI.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2AC1978-FE94-5024-CF09-92DF869DD2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© 2025 FT-UNICAMP | Aula adaptada</a:t>
            </a:r>
            <a:endParaRPr lang="pt-BR" dirty="0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1ED16A3D-7D4D-9181-452E-CC66278CC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25613-DD0B-4A49-925D-1C9C3E1D906D}" type="slidenum">
              <a:rPr lang="pt-BR" smtClean="0"/>
              <a:pPr/>
              <a:t>11</a:t>
            </a:fld>
            <a:endParaRPr lang="pt-BR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7007BB5A-AA7F-32F6-EF9C-8A58683581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68" r="11200"/>
          <a:stretch/>
        </p:blipFill>
        <p:spPr>
          <a:xfrm>
            <a:off x="6646045" y="2751639"/>
            <a:ext cx="4692073" cy="3310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7886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F56BAE-9A2E-4297-CF13-9F02EAFC6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No entanto...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59227A6-5F61-5707-1526-499A90C522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3200" dirty="0"/>
              <a:t>O use dessas tecnologias </a:t>
            </a:r>
            <a:r>
              <a:rPr lang="pt-BR" sz="3200" b="1" dirty="0"/>
              <a:t>depende da sua acessibilidade</a:t>
            </a:r>
            <a:r>
              <a:rPr lang="pt-BR" sz="3200" dirty="0"/>
              <a:t>, especialmente para estudantes ND.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F5C8D89-5576-77CE-671A-8A8F35C80D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© 2025 FT-UNICAMP | Aula adaptada</a:t>
            </a:r>
            <a:endParaRPr lang="pt-BR" dirty="0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2249B55C-EA7E-1750-828B-562DEDD053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25613-DD0B-4A49-925D-1C9C3E1D906D}" type="slidenum">
              <a:rPr lang="pt-BR" smtClean="0"/>
              <a:pPr/>
              <a:t>12</a:t>
            </a:fld>
            <a:endParaRPr lang="pt-BR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F3462FCC-BB60-7D95-6528-0DAE873B93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66" t="36551" r="22064" b="34937"/>
          <a:stretch/>
        </p:blipFill>
        <p:spPr>
          <a:xfrm>
            <a:off x="2279308" y="2961573"/>
            <a:ext cx="7633384" cy="2264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2581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F56BAE-9A2E-4297-CF13-9F02EAFC6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No entanto...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59227A6-5F61-5707-1526-499A90C522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3200" dirty="0"/>
              <a:t>Como aqueles com Transtorno do Déficit de Atenção e </a:t>
            </a:r>
            <a:br>
              <a:rPr lang="pt-BR" sz="3200" dirty="0"/>
            </a:br>
            <a:r>
              <a:rPr lang="pt-BR" sz="3200" dirty="0"/>
              <a:t>Hiperatividade (</a:t>
            </a:r>
            <a:r>
              <a:rPr lang="pt-BR" sz="3200" b="1" dirty="0"/>
              <a:t>TDAH</a:t>
            </a:r>
            <a:r>
              <a:rPr lang="pt-BR" sz="3200" dirty="0"/>
              <a:t>):</a:t>
            </a:r>
          </a:p>
          <a:p>
            <a:pPr lvl="2"/>
            <a:endParaRPr lang="pt-BR" sz="1000" b="1" dirty="0"/>
          </a:p>
          <a:p>
            <a:endParaRPr lang="pt-BR" sz="3200" dirty="0"/>
          </a:p>
          <a:p>
            <a:r>
              <a:rPr lang="pt-BR" sz="3200" dirty="0"/>
              <a:t>Representam aproximadamente entre</a:t>
            </a:r>
            <a:r>
              <a:rPr lang="pt-BR" sz="3200" b="1" dirty="0"/>
              <a:t> </a:t>
            </a:r>
            <a:r>
              <a:rPr lang="pt-BR" sz="32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5%</a:t>
            </a:r>
            <a:r>
              <a:rPr lang="pt-BR" sz="3200" b="1" dirty="0"/>
              <a:t> a </a:t>
            </a:r>
            <a:r>
              <a:rPr lang="pt-BR" sz="32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7%</a:t>
            </a:r>
            <a:r>
              <a:rPr lang="pt-BR" sz="3200" b="1" dirty="0"/>
              <a:t> </a:t>
            </a:r>
            <a:r>
              <a:rPr lang="pt-BR" sz="3200" dirty="0"/>
              <a:t>da população universitária.</a:t>
            </a:r>
          </a:p>
          <a:p>
            <a:pPr marL="1371600" lvl="3" indent="0" algn="r">
              <a:buNone/>
            </a:pPr>
            <a:endParaRPr lang="pt-BR" sz="2200" b="1" dirty="0"/>
          </a:p>
          <a:p>
            <a:pPr marL="1371600" lvl="3" indent="0" algn="r">
              <a:buNone/>
            </a:pPr>
            <a:endParaRPr lang="pt-BR" sz="2200" b="1" dirty="0"/>
          </a:p>
          <a:p>
            <a:pPr marL="1371600" lvl="3" indent="0" algn="r">
              <a:buNone/>
            </a:pPr>
            <a:endParaRPr lang="pt-BR" sz="2200" b="1" dirty="0"/>
          </a:p>
          <a:p>
            <a:pPr marL="1371600" lvl="3" indent="0" algn="r">
              <a:buNone/>
            </a:pPr>
            <a:r>
              <a:rPr lang="pt-BR" sz="2200" b="1" dirty="0"/>
              <a:t>(</a:t>
            </a:r>
            <a:r>
              <a:rPr lang="pt-BR" sz="2200" b="1" dirty="0" err="1"/>
              <a:t>Willcutt</a:t>
            </a:r>
            <a:r>
              <a:rPr lang="pt-BR" sz="2200" b="1" dirty="0"/>
              <a:t>, 2012; </a:t>
            </a:r>
            <a:r>
              <a:rPr lang="pt-BR" sz="2200" b="1" dirty="0" err="1"/>
              <a:t>Polanczyk</a:t>
            </a:r>
            <a:r>
              <a:rPr lang="pt-BR" sz="2200" b="1" dirty="0"/>
              <a:t> et al., 2007)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F5C8D89-5576-77CE-671A-8A8F35C80D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© 2025 FT-UNICAMP | Aula adaptada</a:t>
            </a:r>
            <a:endParaRPr lang="pt-BR" dirty="0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2249B55C-EA7E-1750-828B-562DEDD053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25613-DD0B-4A49-925D-1C9C3E1D906D}" type="slidenum">
              <a:rPr lang="pt-BR" smtClean="0"/>
              <a:pPr/>
              <a:t>13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834566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F5A3917-530C-7DEF-0646-F64DBF1A14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Qual o problema?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EFDA9D2-61F2-6229-5DB6-C8595C14DD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3200" dirty="0"/>
              <a:t>Enfrentam barreiras em </a:t>
            </a:r>
            <a:r>
              <a:rPr lang="pt-BR" sz="32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modelos tradicionais </a:t>
            </a:r>
            <a:r>
              <a:rPr lang="pt-BR" sz="3200" dirty="0"/>
              <a:t>de ensino, particularmente em </a:t>
            </a:r>
            <a:r>
              <a:rPr lang="pt-BR" sz="32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áreas</a:t>
            </a:r>
            <a:r>
              <a:rPr lang="pt-BR" sz="3200" dirty="0"/>
              <a:t> como </a:t>
            </a:r>
            <a:r>
              <a:rPr lang="pt-BR" sz="3200" b="1" dirty="0">
                <a:solidFill>
                  <a:srgbClr val="0145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Computação</a:t>
            </a:r>
            <a:r>
              <a:rPr lang="pt-BR" sz="3200" dirty="0"/>
              <a:t>:</a:t>
            </a:r>
          </a:p>
          <a:p>
            <a:pPr lvl="1"/>
            <a:br>
              <a:rPr lang="pt-BR" sz="1000" dirty="0"/>
            </a:br>
            <a:br>
              <a:rPr lang="pt-BR" sz="1000" dirty="0"/>
            </a:br>
            <a:endParaRPr lang="pt-BR" sz="1000" dirty="0"/>
          </a:p>
          <a:p>
            <a:pPr lvl="1"/>
            <a:r>
              <a:rPr lang="pt-BR" sz="2800" dirty="0"/>
              <a:t>Exige atenção prolongada;</a:t>
            </a:r>
          </a:p>
          <a:p>
            <a:pPr lvl="1"/>
            <a:r>
              <a:rPr lang="pt-BR" sz="2800" dirty="0"/>
              <a:t>Raciocínio lógico complexo; </a:t>
            </a:r>
          </a:p>
          <a:p>
            <a:pPr lvl="1"/>
            <a:r>
              <a:rPr lang="pt-BR" sz="2800" dirty="0"/>
              <a:t>Memorização de conteúdos.</a:t>
            </a:r>
          </a:p>
          <a:p>
            <a:pPr marL="457200" lvl="1" indent="0" algn="r">
              <a:buNone/>
            </a:pPr>
            <a:br>
              <a:rPr lang="pt-BR" dirty="0"/>
            </a:br>
            <a:br>
              <a:rPr lang="pt-BR" dirty="0"/>
            </a:br>
            <a:r>
              <a:rPr lang="pt-BR" dirty="0"/>
              <a:t>(Goldstein et al. 2014 e S. Junior et al., 2024) 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575D0F0-3533-DE0C-170F-C9295CC52F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© 2025 FT-UNICAMP | Aula adaptada</a:t>
            </a:r>
            <a:endParaRPr lang="pt-BR" dirty="0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6347F045-637C-B281-D66B-D8A66EA2E6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25613-DD0B-4A49-925D-1C9C3E1D906D}" type="slidenum">
              <a:rPr lang="pt-BR" smtClean="0"/>
              <a:pPr/>
              <a:t>14</a:t>
            </a:fld>
            <a:endParaRPr lang="pt-BR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41EA80B-438B-F0F4-19F7-3B98F92C2A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7298" y="2733231"/>
            <a:ext cx="5206502" cy="2928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3171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10076A0-9B5C-FB23-DFCA-585687024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Qual o problema?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926AD53-888E-7BFE-012C-D52D803342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sz="3600" dirty="0"/>
              <a:t>Carência de materiais didáticos adaptados às necessidades cognitivas desses estudantes.</a:t>
            </a:r>
          </a:p>
          <a:p>
            <a:pPr lvl="1"/>
            <a:endParaRPr lang="pt-BR" sz="1000" dirty="0"/>
          </a:p>
          <a:p>
            <a:pPr lvl="1"/>
            <a:endParaRPr lang="pt-BR" sz="1000" dirty="0"/>
          </a:p>
          <a:p>
            <a:pPr lvl="1"/>
            <a:endParaRPr lang="pt-BR" sz="1000" dirty="0"/>
          </a:p>
          <a:p>
            <a:pPr lvl="1"/>
            <a:r>
              <a:rPr lang="pt-BR" sz="2800" dirty="0"/>
              <a:t>Limitando seu desempenho</a:t>
            </a:r>
            <a:br>
              <a:rPr lang="pt-BR" sz="2800" dirty="0"/>
            </a:br>
            <a:r>
              <a:rPr lang="pt-BR" sz="2800" dirty="0"/>
              <a:t>acadêmico;</a:t>
            </a:r>
          </a:p>
          <a:p>
            <a:pPr lvl="1"/>
            <a:r>
              <a:rPr lang="pt-BR" sz="2800" dirty="0"/>
              <a:t>Reforçando desigualdades</a:t>
            </a:r>
            <a:br>
              <a:rPr lang="pt-BR" sz="2800" dirty="0"/>
            </a:br>
            <a:r>
              <a:rPr lang="pt-BR" sz="2800" dirty="0"/>
              <a:t>educacionais.</a:t>
            </a:r>
          </a:p>
          <a:p>
            <a:pPr marL="457200" lvl="1" indent="0">
              <a:buNone/>
            </a:pPr>
            <a:endParaRPr lang="pt-BR" sz="2800" dirty="0"/>
          </a:p>
          <a:p>
            <a:pPr marL="6548438" lvl="1" indent="0">
              <a:buNone/>
            </a:pPr>
            <a:r>
              <a:rPr lang="pt-BR" dirty="0"/>
              <a:t>(</a:t>
            </a:r>
            <a:r>
              <a:rPr lang="pt-BR" dirty="0" err="1"/>
              <a:t>McDougal</a:t>
            </a:r>
            <a:r>
              <a:rPr lang="pt-BR" dirty="0"/>
              <a:t> et al., 2023)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F70BA08-9C17-7759-35D8-C91B76B88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© 2025 FT-UNICAMP | Aula adaptada</a:t>
            </a:r>
            <a:endParaRPr lang="pt-BR" dirty="0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AFF5397D-843F-BC25-5746-351CD1C4F0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25613-DD0B-4A49-925D-1C9C3E1D906D}" type="slidenum">
              <a:rPr lang="pt-BR" smtClean="0"/>
              <a:pPr/>
              <a:t>15</a:t>
            </a:fld>
            <a:endParaRPr lang="pt-BR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802E675D-77C3-4BEC-FE63-1656D4E097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1288" y="2800927"/>
            <a:ext cx="5581588" cy="3139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8732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007B808-1512-35D8-AA08-14604B791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Qual seria a proposta?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55C18FD-C694-CE1F-565B-83DE8257E9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901763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3200" dirty="0"/>
              <a:t>Aplicar as diretrizes de </a:t>
            </a:r>
            <a:r>
              <a:rPr lang="pt-BR" sz="3200" b="1" dirty="0"/>
              <a:t>design inclusivo</a:t>
            </a:r>
            <a:br>
              <a:rPr lang="pt-BR" sz="3200" b="1" dirty="0"/>
            </a:br>
            <a:r>
              <a:rPr lang="pt-BR" sz="3200" b="1" dirty="0"/>
              <a:t>d</a:t>
            </a:r>
            <a:r>
              <a:rPr lang="pt-BR" sz="3200" dirty="0"/>
              <a:t>e </a:t>
            </a:r>
            <a:r>
              <a:rPr lang="pt-BR" sz="3200" dirty="0" err="1"/>
              <a:t>Liebel</a:t>
            </a:r>
            <a:r>
              <a:rPr lang="pt-BR" sz="3200" dirty="0"/>
              <a:t> (2023) no desenvolvimento </a:t>
            </a:r>
            <a:br>
              <a:rPr lang="pt-BR" sz="3200" dirty="0"/>
            </a:br>
            <a:r>
              <a:rPr lang="pt-BR" sz="3200" dirty="0"/>
              <a:t>de materiais didáticos para </a:t>
            </a:r>
            <a:br>
              <a:rPr lang="pt-BR" sz="3200" dirty="0"/>
            </a:br>
            <a:r>
              <a:rPr lang="pt-BR" sz="3200" dirty="0"/>
              <a:t>estudantes ND;</a:t>
            </a:r>
          </a:p>
          <a:p>
            <a:endParaRPr lang="pt-BR" sz="1800" dirty="0"/>
          </a:p>
          <a:p>
            <a:r>
              <a:rPr lang="pt-BR" sz="2400" dirty="0"/>
              <a:t>Disciplina "</a:t>
            </a:r>
            <a:r>
              <a:rPr lang="pt-BR" sz="2400" b="1" dirty="0"/>
              <a:t>Tecnologias Educacionais</a:t>
            </a:r>
            <a:r>
              <a:rPr lang="pt-BR" sz="2400" dirty="0"/>
              <a:t>" da </a:t>
            </a:r>
            <a:br>
              <a:rPr lang="pt-BR" sz="2400" dirty="0"/>
            </a:br>
            <a:r>
              <a:rPr lang="pt-BR" sz="2400" dirty="0"/>
              <a:t>Faculdade de Tecnologia (FT) da UNICAMP;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DAC11B5-7626-C993-F894-FAFB223588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© 2025 FT-UNICAMP | Aula adaptada</a:t>
            </a:r>
            <a:endParaRPr lang="pt-BR" dirty="0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D9EFD493-A087-5311-DB94-5B6E6B711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25613-DD0B-4A49-925D-1C9C3E1D906D}" type="slidenum">
              <a:rPr lang="pt-BR" smtClean="0"/>
              <a:pPr/>
              <a:t>16</a:t>
            </a:fld>
            <a:endParaRPr lang="pt-BR" dirty="0"/>
          </a:p>
        </p:txBody>
      </p:sp>
      <p:pic>
        <p:nvPicPr>
          <p:cNvPr id="2052" name="Picture 4" descr="Dr. Grischa Liebel nýr dósent við tölvunarfræðideild | Háskólinn í Reykjavík">
            <a:extLst>
              <a:ext uri="{FF2B5EF4-FFF2-40B4-BE49-F238E27FC236}">
                <a16:creationId xmlns:a16="http://schemas.microsoft.com/office/drawing/2014/main" id="{C580CF2A-2A96-AD1F-2D29-35DF8D23FD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13" t="6049" r="45091" b="30502"/>
          <a:stretch/>
        </p:blipFill>
        <p:spPr bwMode="auto">
          <a:xfrm>
            <a:off x="8383182" y="1690688"/>
            <a:ext cx="3327400" cy="435133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AEA8E3F9-9A8F-054E-A5AB-DBB14FEB8AD2}"/>
              </a:ext>
            </a:extLst>
          </p:cNvPr>
          <p:cNvSpPr txBox="1"/>
          <p:nvPr/>
        </p:nvSpPr>
        <p:spPr>
          <a:xfrm>
            <a:off x="3722322" y="5216135"/>
            <a:ext cx="448826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b="1" i="0" dirty="0">
                <a:solidFill>
                  <a:srgbClr val="444444"/>
                </a:solidFill>
                <a:effectLst/>
              </a:rPr>
              <a:t>Grischa Liebel</a:t>
            </a:r>
          </a:p>
          <a:p>
            <a:pPr algn="r"/>
            <a:r>
              <a:rPr lang="en-US" i="0" dirty="0">
                <a:solidFill>
                  <a:srgbClr val="444444"/>
                </a:solidFill>
                <a:effectLst/>
              </a:rPr>
              <a:t>Professor de Ciencia da </a:t>
            </a:r>
            <a:r>
              <a:rPr lang="pt-BR" i="0" noProof="0" dirty="0">
                <a:solidFill>
                  <a:srgbClr val="444444"/>
                </a:solidFill>
                <a:effectLst/>
              </a:rPr>
              <a:t>Computação</a:t>
            </a:r>
            <a:r>
              <a:rPr lang="en-US" i="0" dirty="0">
                <a:solidFill>
                  <a:srgbClr val="444444"/>
                </a:solidFill>
                <a:effectLst/>
              </a:rPr>
              <a:t> e </a:t>
            </a:r>
            <a:r>
              <a:rPr lang="pt-BR" noProof="0" dirty="0">
                <a:solidFill>
                  <a:srgbClr val="444444"/>
                </a:solidFill>
              </a:rPr>
              <a:t>Universidade de </a:t>
            </a:r>
            <a:r>
              <a:rPr lang="pt-BR" noProof="0" dirty="0" err="1">
                <a:solidFill>
                  <a:srgbClr val="444444"/>
                </a:solidFill>
                <a:effectLst/>
              </a:rPr>
              <a:t>Reykjavik</a:t>
            </a:r>
            <a:r>
              <a:rPr lang="pt-BR" i="0" noProof="0" dirty="0">
                <a:solidFill>
                  <a:srgbClr val="444444"/>
                </a:solidFill>
                <a:effectLst/>
              </a:rPr>
              <a:t>, Islândia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322749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007B808-1512-35D8-AA08-14604B791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Qual seria a proposta?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55C18FD-C694-CE1F-565B-83DE8257E9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t-BR" sz="3200" dirty="0"/>
              <a:t>Partindo de estudos anteriores sobre neurodiversidade no ensino superior.</a:t>
            </a:r>
          </a:p>
          <a:p>
            <a:pPr marL="0" indent="0" algn="r">
              <a:buNone/>
            </a:pPr>
            <a:endParaRPr lang="pt-BR" sz="3200" dirty="0"/>
          </a:p>
          <a:p>
            <a:pPr marL="0" indent="0" algn="r">
              <a:buNone/>
            </a:pPr>
            <a:r>
              <a:rPr lang="pt-BR" dirty="0"/>
              <a:t>(S. Junior et al., 2024; Oliveira et al., 2023);</a:t>
            </a:r>
          </a:p>
          <a:p>
            <a:pPr marL="0" indent="0">
              <a:buNone/>
            </a:pPr>
            <a:endParaRPr lang="pt-BR" sz="3200" dirty="0"/>
          </a:p>
          <a:p>
            <a:pPr marL="0" indent="0">
              <a:buNone/>
            </a:pPr>
            <a:r>
              <a:rPr lang="pt-BR" sz="3200" dirty="0"/>
              <a:t>Área com escassez de </a:t>
            </a:r>
            <a:r>
              <a:rPr lang="pt-BR" sz="3200" b="1" dirty="0"/>
              <a:t>pesquisas aplicadas</a:t>
            </a:r>
            <a:r>
              <a:rPr lang="pt-BR" sz="3200" dirty="0"/>
              <a:t>. </a:t>
            </a:r>
          </a:p>
          <a:p>
            <a:pPr marL="0" indent="0" algn="r">
              <a:buNone/>
            </a:pPr>
            <a:endParaRPr lang="pt-BR" sz="3200" dirty="0"/>
          </a:p>
          <a:p>
            <a:pPr marL="0" indent="0" algn="r">
              <a:buNone/>
            </a:pPr>
            <a:r>
              <a:rPr lang="pt-BR" dirty="0"/>
              <a:t>(Sousa et al., 2023).</a:t>
            </a:r>
          </a:p>
          <a:p>
            <a:pPr marL="0" indent="0">
              <a:buNone/>
            </a:pPr>
            <a:endParaRPr lang="pt-BR" sz="3200" dirty="0"/>
          </a:p>
          <a:p>
            <a:endParaRPr lang="pt-BR" sz="3200" dirty="0"/>
          </a:p>
          <a:p>
            <a:pPr marL="457200" lvl="1" indent="0">
              <a:buNone/>
            </a:pPr>
            <a:endParaRPr lang="pt-BR" sz="280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DAC11B5-7626-C993-F894-FAFB223588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© 2025 FT-UNICAMP | Aula adaptada</a:t>
            </a:r>
            <a:endParaRPr lang="pt-BR" dirty="0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D9EFD493-A087-5311-DB94-5B6E6B711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25613-DD0B-4A49-925D-1C9C3E1D906D}" type="slidenum">
              <a:rPr lang="pt-BR" smtClean="0"/>
              <a:pPr/>
              <a:t>17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175101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E2B8A8-77AA-4422-2D73-DEB2B0D3F5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Nosso Objetivo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9E173FD-2A43-191F-7056-E79EE51CF3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t-BR" sz="3200" dirty="0"/>
              <a:t>Avaliar, até que ponto, uma pessoa seguindo as recomendações de </a:t>
            </a:r>
            <a:r>
              <a:rPr lang="pt-BR" sz="3200" dirty="0" err="1"/>
              <a:t>Liebel</a:t>
            </a:r>
            <a:r>
              <a:rPr lang="pt-BR" sz="3200" dirty="0"/>
              <a:t> (2023), consegue produzir materiais didáticos adaptados, com eficácia.</a:t>
            </a:r>
          </a:p>
          <a:p>
            <a:pPr lvl="1"/>
            <a:endParaRPr lang="pt-BR" sz="1000" dirty="0"/>
          </a:p>
          <a:p>
            <a:pPr lvl="1"/>
            <a:endParaRPr lang="pt-BR" sz="2800" dirty="0"/>
          </a:p>
          <a:p>
            <a:pPr marL="457200" lvl="1" indent="0">
              <a:buNone/>
            </a:pPr>
            <a:r>
              <a:rPr lang="pt-BR" sz="2800" dirty="0"/>
              <a:t>Sem exigir conhecimentos especializados prévios!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AD07794-71AF-669D-0ADA-868EA4E3EB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© 2025 FT-UNICAMP | Aula adaptada</a:t>
            </a:r>
            <a:endParaRPr lang="pt-BR" dirty="0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320E4D2B-4F5E-8219-1A23-ED14F15D0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25613-DD0B-4A49-925D-1C9C3E1D906D}" type="slidenum">
              <a:rPr lang="pt-BR" smtClean="0"/>
              <a:pPr/>
              <a:t>18</a:t>
            </a:fld>
            <a:endParaRPr lang="pt-BR" dirty="0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A4BEADB4-DDB7-8398-439A-5E0E5F8F16CD}"/>
              </a:ext>
            </a:extLst>
          </p:cNvPr>
          <p:cNvSpPr/>
          <p:nvPr/>
        </p:nvSpPr>
        <p:spPr>
          <a:xfrm>
            <a:off x="1180214" y="3646966"/>
            <a:ext cx="8197702" cy="907053"/>
          </a:xfrm>
          <a:prstGeom prst="roundRect">
            <a:avLst/>
          </a:prstGeom>
          <a:noFill/>
          <a:ln>
            <a:solidFill>
              <a:srgbClr val="40404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197230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DA983A-EFD4-D034-7274-0AB6E7112D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Hipótese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61D5F44-9A3B-03DC-5D4A-E8F3535E09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3600" dirty="0"/>
              <a:t>A utilização sistemática dessas</a:t>
            </a:r>
            <a:br>
              <a:rPr lang="pt-BR" sz="3600" dirty="0"/>
            </a:br>
            <a:r>
              <a:rPr lang="pt-BR" sz="3600" dirty="0"/>
              <a:t> diretrizes, pode </a:t>
            </a:r>
            <a:r>
              <a:rPr lang="pt-BR" sz="3600" b="1" dirty="0"/>
              <a:t>reduzir </a:t>
            </a:r>
            <a:br>
              <a:rPr lang="pt-BR" sz="3600" b="1" dirty="0"/>
            </a:br>
            <a:r>
              <a:rPr lang="pt-BR" sz="3600" b="1" dirty="0"/>
              <a:t>barreiras </a:t>
            </a:r>
            <a:r>
              <a:rPr lang="pt-BR" sz="3600" dirty="0"/>
              <a:t>de aprendizagem </a:t>
            </a:r>
            <a:br>
              <a:rPr lang="pt-BR" sz="3600" dirty="0"/>
            </a:br>
            <a:r>
              <a:rPr lang="pt-BR" sz="3600" dirty="0"/>
              <a:t>e promover equidade </a:t>
            </a:r>
            <a:br>
              <a:rPr lang="pt-BR" sz="3600" dirty="0"/>
            </a:br>
            <a:r>
              <a:rPr lang="pt-BR" sz="3600" dirty="0"/>
              <a:t>educacional, mesmo em </a:t>
            </a:r>
            <a:br>
              <a:rPr lang="pt-BR" sz="3600" dirty="0"/>
            </a:br>
            <a:r>
              <a:rPr lang="pt-BR" sz="3600" dirty="0"/>
              <a:t>contextos com recursos </a:t>
            </a:r>
            <a:br>
              <a:rPr lang="pt-BR" sz="3600" dirty="0"/>
            </a:br>
            <a:r>
              <a:rPr lang="pt-BR" sz="3600" dirty="0"/>
              <a:t>limitados.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99A49F8-462E-DB4E-2F4E-1D15F52B61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© 2025 FT-UNICAMP | Aula adaptada</a:t>
            </a:r>
            <a:endParaRPr lang="pt-BR" dirty="0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6ED67C0-3331-D725-42D6-81C556ABF7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25613-DD0B-4A49-925D-1C9C3E1D906D}" type="slidenum">
              <a:rPr lang="pt-BR" smtClean="0"/>
              <a:pPr/>
              <a:t>19</a:t>
            </a:fld>
            <a:endParaRPr lang="pt-BR" dirty="0"/>
          </a:p>
        </p:txBody>
      </p:sp>
      <p:pic>
        <p:nvPicPr>
          <p:cNvPr id="25602" name="Picture 2" descr="Sem dinheiro - ícones de sinalização grátis">
            <a:extLst>
              <a:ext uri="{FF2B5EF4-FFF2-40B4-BE49-F238E27FC236}">
                <a16:creationId xmlns:a16="http://schemas.microsoft.com/office/drawing/2014/main" id="{C9CE8129-4BF1-E070-219C-56B81396FB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4736" y="1690688"/>
            <a:ext cx="3934691" cy="3934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80442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F61E5C-72F4-40C8-667B-B2F78F9D9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Agenda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13BF286-D971-E32D-5944-C3CA63B939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pt-BR" b="1" dirty="0"/>
              <a:t>Introdução;</a:t>
            </a:r>
          </a:p>
          <a:p>
            <a:pPr lvl="1"/>
            <a:r>
              <a:rPr lang="pt-BR" dirty="0"/>
              <a:t>Neurodiversidade, </a:t>
            </a:r>
            <a:r>
              <a:rPr lang="pt-BR" dirty="0" err="1"/>
              <a:t>TDICs</a:t>
            </a:r>
            <a:r>
              <a:rPr lang="pt-BR" dirty="0"/>
              <a:t>;</a:t>
            </a:r>
          </a:p>
          <a:p>
            <a:pPr lvl="1"/>
            <a:r>
              <a:rPr lang="pt-BR" dirty="0"/>
              <a:t>Problema, Solução, Objetivo;</a:t>
            </a:r>
          </a:p>
          <a:p>
            <a:pPr marL="514350" indent="-514350">
              <a:buFont typeface="+mj-lt"/>
              <a:buAutoNum type="arabicPeriod"/>
            </a:pPr>
            <a:r>
              <a:rPr lang="pt-BR" b="1" dirty="0"/>
              <a:t>Fundamentação Teórica; </a:t>
            </a:r>
          </a:p>
          <a:p>
            <a:pPr lvl="1"/>
            <a:r>
              <a:rPr lang="pt-BR" dirty="0"/>
              <a:t>Diretriz de Design para neurodiversidade;</a:t>
            </a:r>
          </a:p>
          <a:p>
            <a:pPr lvl="1"/>
            <a:r>
              <a:rPr lang="pt-BR" dirty="0"/>
              <a:t>Acessibilidade Cognitiva e Recurso Multimodal;</a:t>
            </a:r>
          </a:p>
          <a:p>
            <a:pPr marL="514350" indent="-514350">
              <a:buFont typeface="+mj-lt"/>
              <a:buAutoNum type="arabicPeriod"/>
            </a:pPr>
            <a:r>
              <a:rPr lang="pt-BR" b="1" dirty="0"/>
              <a:t>Desenvolvimento;</a:t>
            </a:r>
          </a:p>
          <a:p>
            <a:pPr marL="514350" indent="-514350">
              <a:buFont typeface="+mj-lt"/>
              <a:buAutoNum type="arabicPeriod"/>
            </a:pPr>
            <a:r>
              <a:rPr lang="pt-BR" b="1" dirty="0"/>
              <a:t>Considerações finais.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0257417-7382-5EF8-D819-24F5CA9631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© 2025 FT-UNICAMP | Aula adaptada</a:t>
            </a:r>
            <a:endParaRPr lang="pt-BR" dirty="0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1A6DCE3C-1C4C-0263-48A4-60AC64B2D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25613-DD0B-4A49-925D-1C9C3E1D906D}" type="slidenum">
              <a:rPr lang="pt-BR" smtClean="0"/>
              <a:pPr/>
              <a:t>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695852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71AB49-B0D5-AF02-9B99-491496FE8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err="1"/>
              <a:t>TDICs</a:t>
            </a:r>
            <a:r>
              <a:rPr lang="pt-BR" dirty="0"/>
              <a:t> </a:t>
            </a:r>
            <a:r>
              <a:rPr lang="pt-BR" i="1" dirty="0">
                <a:latin typeface="Lato "/>
              </a:rPr>
              <a:t>(contexto de uso)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CFD1DA9-577A-2442-6AE1-5A84F0EF64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pt-BR" b="1" dirty="0"/>
              <a:t>Objeto de estudo: </a:t>
            </a:r>
          </a:p>
          <a:p>
            <a:pPr marL="457200" lvl="1" indent="0">
              <a:buNone/>
            </a:pPr>
            <a:r>
              <a:rPr lang="pt-BR" dirty="0"/>
              <a:t>Promovendo a criticidade sobre suas </a:t>
            </a:r>
            <a:br>
              <a:rPr lang="pt-BR" dirty="0"/>
            </a:br>
            <a:r>
              <a:rPr lang="pt-BR" dirty="0"/>
              <a:t>funcionalidades e impactos; </a:t>
            </a:r>
          </a:p>
          <a:p>
            <a:pPr lvl="1"/>
            <a:endParaRPr lang="pt-BR" sz="1000" dirty="0"/>
          </a:p>
          <a:p>
            <a:pPr marL="514350" indent="-514350">
              <a:buFont typeface="+mj-lt"/>
              <a:buAutoNum type="arabicPeriod"/>
            </a:pPr>
            <a:r>
              <a:rPr lang="pt-BR" b="1" dirty="0"/>
              <a:t>Ferramenta de apoio:</a:t>
            </a:r>
            <a:r>
              <a:rPr lang="pt-BR" dirty="0"/>
              <a:t> </a:t>
            </a:r>
          </a:p>
          <a:p>
            <a:pPr marL="457200" lvl="1" indent="0">
              <a:buNone/>
            </a:pPr>
            <a:r>
              <a:rPr lang="pt-BR" dirty="0"/>
              <a:t>Otimizando processos de ensino-</a:t>
            </a:r>
            <a:br>
              <a:rPr lang="pt-BR" dirty="0"/>
            </a:br>
            <a:r>
              <a:rPr lang="pt-BR" dirty="0"/>
              <a:t>aprendizagem, com recursos </a:t>
            </a:r>
            <a:br>
              <a:rPr lang="pt-BR" dirty="0"/>
            </a:br>
            <a:r>
              <a:rPr lang="pt-BR" dirty="0"/>
              <a:t>multimídia e interativos;  </a:t>
            </a:r>
          </a:p>
          <a:p>
            <a:pPr lvl="1"/>
            <a:endParaRPr lang="pt-BR" sz="1000" dirty="0"/>
          </a:p>
          <a:p>
            <a:pPr marL="514350" indent="-514350">
              <a:buFont typeface="+mj-lt"/>
              <a:buAutoNum type="arabicPeriod"/>
            </a:pPr>
            <a:r>
              <a:rPr lang="pt-BR" b="1" dirty="0"/>
              <a:t>Suporte básico:</a:t>
            </a:r>
            <a:r>
              <a:rPr lang="pt-BR" dirty="0"/>
              <a:t>  </a:t>
            </a:r>
          </a:p>
          <a:p>
            <a:pPr marL="457200" lvl="1" indent="0">
              <a:buNone/>
            </a:pPr>
            <a:r>
              <a:rPr lang="pt-BR" dirty="0"/>
              <a:t>Viabilizando modalidades como </a:t>
            </a:r>
            <a:r>
              <a:rPr lang="pt-BR" dirty="0" err="1"/>
              <a:t>EaD</a:t>
            </a:r>
            <a:r>
              <a:rPr lang="pt-BR" dirty="0"/>
              <a:t>.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50B9AC4-2649-8D3C-A816-0FD7DA321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© 2025 FT-UNICAMP | Aula adaptada</a:t>
            </a:r>
            <a:endParaRPr lang="pt-BR" dirty="0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86821D51-B66E-75E2-A77F-29BE333AB2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25613-DD0B-4A49-925D-1C9C3E1D906D}" type="slidenum">
              <a:rPr lang="pt-BR" smtClean="0"/>
              <a:pPr/>
              <a:t>20</a:t>
            </a:fld>
            <a:endParaRPr lang="pt-BR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A7A32DB6-DCDE-4D52-675F-326552DBDE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49" t="6629" r="25000" b="7902"/>
          <a:stretch/>
        </p:blipFill>
        <p:spPr>
          <a:xfrm>
            <a:off x="7214095" y="1690688"/>
            <a:ext cx="4243064" cy="4280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18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A2C1CF-263E-2EA2-29DF-A22197E31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 ferramenta de apoio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F3169F4-07EB-F894-8048-BC66DC60AF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955465" cy="4351338"/>
          </a:xfrm>
        </p:spPr>
        <p:txBody>
          <a:bodyPr/>
          <a:lstStyle/>
          <a:p>
            <a:pPr marL="0" indent="0">
              <a:buNone/>
            </a:pPr>
            <a:r>
              <a:rPr lang="pt-BR" sz="3200" dirty="0"/>
              <a:t>Apresentações em slides, são criadas por professores:</a:t>
            </a:r>
          </a:p>
          <a:p>
            <a:pPr lvl="1"/>
            <a:endParaRPr lang="pt-BR" sz="1100" i="1" dirty="0"/>
          </a:p>
          <a:p>
            <a:pPr lvl="1"/>
            <a:endParaRPr lang="pt-BR" sz="2800" i="1" dirty="0"/>
          </a:p>
          <a:p>
            <a:pPr lvl="1"/>
            <a:r>
              <a:rPr lang="pt-BR" sz="2800" i="1" dirty="0"/>
              <a:t>PowerPoint</a:t>
            </a:r>
            <a:r>
              <a:rPr lang="pt-BR" sz="2800" dirty="0"/>
              <a:t>, </a:t>
            </a:r>
            <a:r>
              <a:rPr lang="pt-BR" sz="2800" i="1" dirty="0"/>
              <a:t>Google Slides </a:t>
            </a:r>
            <a:r>
              <a:rPr lang="pt-BR" sz="2800" dirty="0"/>
              <a:t>ou </a:t>
            </a:r>
            <a:r>
              <a:rPr lang="pt-BR" sz="2800" i="1" dirty="0" err="1"/>
              <a:t>Canva</a:t>
            </a:r>
            <a:r>
              <a:rPr lang="pt-BR" sz="2800" dirty="0"/>
              <a:t>, exemplificam como as </a:t>
            </a:r>
            <a:r>
              <a:rPr lang="pt-BR" sz="2800" dirty="0" err="1"/>
              <a:t>TDICs</a:t>
            </a:r>
            <a:r>
              <a:rPr lang="pt-BR" sz="2800" dirty="0"/>
              <a:t> são muitas vezes empregadas.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A83A992-3458-86BD-4288-F54077B3E3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© 2025 FT-UNICAMP | Aula adaptada</a:t>
            </a:r>
            <a:endParaRPr lang="pt-BR" dirty="0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4942571E-706E-4CBC-EAF5-191653474F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25613-DD0B-4A49-925D-1C9C3E1D906D}" type="slidenum">
              <a:rPr lang="pt-BR" smtClean="0"/>
              <a:pPr/>
              <a:t>21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631833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5799AB-92AE-D4E5-6E0C-CD898BED03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B620D6-59B7-BF4D-220A-A063EAF73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Agenda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1CC2E53-85B6-85D7-78ED-C36886FE94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pt-BR" b="1" dirty="0">
                <a:solidFill>
                  <a:schemeClr val="bg1">
                    <a:lumMod val="75000"/>
                  </a:schemeClr>
                </a:solidFill>
              </a:rPr>
              <a:t>Introdução;</a:t>
            </a:r>
          </a:p>
          <a:p>
            <a:pPr lvl="1"/>
            <a:r>
              <a:rPr lang="pt-BR" dirty="0">
                <a:solidFill>
                  <a:schemeClr val="bg1">
                    <a:lumMod val="75000"/>
                  </a:schemeClr>
                </a:solidFill>
              </a:rPr>
              <a:t>Neurodiversidade, </a:t>
            </a:r>
            <a:r>
              <a:rPr lang="pt-BR" dirty="0" err="1">
                <a:solidFill>
                  <a:schemeClr val="bg1">
                    <a:lumMod val="75000"/>
                  </a:schemeClr>
                </a:solidFill>
              </a:rPr>
              <a:t>TDICs</a:t>
            </a:r>
            <a:r>
              <a:rPr lang="pt-BR" dirty="0">
                <a:solidFill>
                  <a:schemeClr val="bg1">
                    <a:lumMod val="75000"/>
                  </a:schemeClr>
                </a:solidFill>
              </a:rPr>
              <a:t>;</a:t>
            </a:r>
          </a:p>
          <a:p>
            <a:pPr lvl="1"/>
            <a:r>
              <a:rPr lang="pt-BR" dirty="0">
                <a:solidFill>
                  <a:schemeClr val="bg1">
                    <a:lumMod val="75000"/>
                  </a:schemeClr>
                </a:solidFill>
              </a:rPr>
              <a:t>Problema, Solução, Objetivo;</a:t>
            </a:r>
          </a:p>
          <a:p>
            <a:pPr marL="514350" indent="-514350">
              <a:buFont typeface="+mj-lt"/>
              <a:buAutoNum type="arabicPeriod"/>
            </a:pPr>
            <a:r>
              <a:rPr lang="pt-BR" b="1" dirty="0"/>
              <a:t>Fundamentação Teórica; </a:t>
            </a:r>
          </a:p>
          <a:p>
            <a:pPr lvl="1"/>
            <a:r>
              <a:rPr lang="pt-BR" dirty="0"/>
              <a:t>Diretriz de Design para neurodiversidade;</a:t>
            </a:r>
          </a:p>
          <a:p>
            <a:pPr lvl="1"/>
            <a:r>
              <a:rPr lang="pt-BR" dirty="0"/>
              <a:t>Acessibilidade Cognitiva e Recurso Multimodal;</a:t>
            </a:r>
          </a:p>
          <a:p>
            <a:pPr marL="514350" indent="-514350">
              <a:buFont typeface="+mj-lt"/>
              <a:buAutoNum type="arabicPeriod"/>
            </a:pPr>
            <a:r>
              <a:rPr lang="pt-BR" b="1" dirty="0"/>
              <a:t>Desenvolvimento;</a:t>
            </a:r>
          </a:p>
          <a:p>
            <a:pPr marL="514350" indent="-514350">
              <a:buFont typeface="+mj-lt"/>
              <a:buAutoNum type="arabicPeriod"/>
            </a:pPr>
            <a:r>
              <a:rPr lang="pt-BR" b="1" dirty="0"/>
              <a:t>Considerações finais.</a:t>
            </a:r>
          </a:p>
          <a:p>
            <a:pPr marL="514350" indent="-514350">
              <a:buFont typeface="+mj-lt"/>
              <a:buAutoNum type="arabicPeriod"/>
            </a:pPr>
            <a:endParaRPr lang="pt-BR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B77916F-64F0-29D4-361D-04E5114420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© 2025 FT-UNICAMP | Aula adaptada</a:t>
            </a:r>
            <a:endParaRPr lang="pt-BR" dirty="0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EEE25E3-010A-2D6A-B6E7-3987C0A71E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25613-DD0B-4A49-925D-1C9C3E1D906D}" type="slidenum">
              <a:rPr lang="pt-BR" smtClean="0"/>
              <a:pPr/>
              <a:t>22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691364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6E9611-C2CC-88EC-E2AB-4CE5A691F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Design Inclusivo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A61E583-253E-CA9C-8E46-316A9DC75D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t-BR" sz="3200" dirty="0"/>
              <a:t>Área que considera toda diversidade de habilidades e características humanas, buscando atender a um público maior.</a:t>
            </a:r>
            <a:endParaRPr lang="pt-BR" sz="1000" dirty="0"/>
          </a:p>
          <a:p>
            <a:pPr marL="457200" lvl="1" indent="0">
              <a:buNone/>
            </a:pPr>
            <a:endParaRPr lang="pt-BR" sz="1800" dirty="0"/>
          </a:p>
          <a:p>
            <a:pPr marL="457200" lvl="1" indent="0">
              <a:buNone/>
            </a:pPr>
            <a:r>
              <a:rPr lang="pt-BR" b="1" dirty="0"/>
              <a:t>Assegurar que mais pessoas possam utilizar a solução projetada.</a:t>
            </a:r>
          </a:p>
          <a:p>
            <a:pPr lvl="1"/>
            <a:endParaRPr lang="pt-BR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A04CA70-78BB-5AC8-26A0-F2553A13A7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© 2025 FT-UNICAMP | Aula adaptada</a:t>
            </a:r>
            <a:endParaRPr lang="pt-BR" dirty="0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06D31BC3-28D8-970F-CF95-C682FA416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25613-DD0B-4A49-925D-1C9C3E1D906D}" type="slidenum">
              <a:rPr lang="pt-BR" smtClean="0"/>
              <a:pPr/>
              <a:t>23</a:t>
            </a:fld>
            <a:endParaRPr lang="pt-BR" dirty="0"/>
          </a:p>
        </p:txBody>
      </p:sp>
      <p:pic>
        <p:nvPicPr>
          <p:cNvPr id="7" name="Picture 2" descr="A neurodiversidade pode ser um ponto crucial para o crescimento das empresas">
            <a:extLst>
              <a:ext uri="{FF2B5EF4-FFF2-40B4-BE49-F238E27FC236}">
                <a16:creationId xmlns:a16="http://schemas.microsoft.com/office/drawing/2014/main" id="{B7AAB430-0B25-656B-5021-20AF4B4AAE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871" b="23472"/>
          <a:stretch/>
        </p:blipFill>
        <p:spPr bwMode="auto">
          <a:xfrm>
            <a:off x="2752436" y="4449763"/>
            <a:ext cx="6687127" cy="17272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31827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9C62F8-4D19-DFBA-99CE-8954FE7D5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Diretriz de design inclusivo </a:t>
            </a:r>
            <a:br>
              <a:rPr lang="pt-BR" dirty="0"/>
            </a:br>
            <a:r>
              <a:rPr lang="pt-BR" sz="2400" i="1" dirty="0">
                <a:latin typeface="Lato "/>
              </a:rPr>
              <a:t>Proposta por </a:t>
            </a:r>
            <a:r>
              <a:rPr lang="pt-BR" sz="2400" i="1" dirty="0" err="1">
                <a:latin typeface="Lato "/>
              </a:rPr>
              <a:t>Liebel</a:t>
            </a:r>
            <a:r>
              <a:rPr lang="pt-BR" sz="2400" i="1" dirty="0">
                <a:latin typeface="Lato "/>
              </a:rPr>
              <a:t> (2023)</a:t>
            </a:r>
            <a:endParaRPr lang="pt-BR" i="1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7FC2DCE-B247-BA02-6255-5EA895CE57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b="1" dirty="0"/>
              <a:t>Arcabouço teórico para soluções educacionais;</a:t>
            </a:r>
          </a:p>
          <a:p>
            <a:endParaRPr lang="pt-BR" sz="1000" b="1" dirty="0"/>
          </a:p>
          <a:p>
            <a:pPr marL="0" indent="0">
              <a:buNone/>
            </a:pPr>
            <a:r>
              <a:rPr lang="pt-BR" b="1" dirty="0"/>
              <a:t>Considera a diversidade de necessidades dos alunos.</a:t>
            </a:r>
          </a:p>
          <a:p>
            <a:pPr lvl="1"/>
            <a:endParaRPr lang="pt-BR" sz="1000" dirty="0"/>
          </a:p>
          <a:p>
            <a:r>
              <a:rPr lang="pt-BR" dirty="0"/>
              <a:t>Criar materiais </a:t>
            </a:r>
            <a:r>
              <a:rPr lang="pt-BR" u="sng" dirty="0"/>
              <a:t>acessíveis</a:t>
            </a:r>
            <a:r>
              <a:rPr lang="pt-BR" dirty="0"/>
              <a:t> e </a:t>
            </a:r>
            <a:r>
              <a:rPr lang="pt-BR" u="sng" dirty="0"/>
              <a:t>utilizáveis</a:t>
            </a:r>
            <a:r>
              <a:rPr lang="pt-BR" dirty="0"/>
              <a:t>;</a:t>
            </a:r>
          </a:p>
          <a:p>
            <a:r>
              <a:rPr lang="pt-BR" dirty="0"/>
              <a:t>Atendendo diferentes </a:t>
            </a:r>
          </a:p>
          <a:p>
            <a:pPr lvl="1"/>
            <a:r>
              <a:rPr lang="pt-BR" dirty="0"/>
              <a:t>Habilidades e Características.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FA07A94-F616-73DC-5F39-5A14767A1A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© 2025 FT-UNICAMP | Aula adaptada</a:t>
            </a:r>
            <a:endParaRPr lang="pt-BR" dirty="0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BF035DC1-E826-04A1-871E-BA2415E286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25613-DD0B-4A49-925D-1C9C3E1D906D}" type="slidenum">
              <a:rPr lang="pt-BR" smtClean="0"/>
              <a:pPr/>
              <a:t>24</a:t>
            </a:fld>
            <a:endParaRPr lang="pt-BR" dirty="0"/>
          </a:p>
        </p:txBody>
      </p:sp>
      <p:pic>
        <p:nvPicPr>
          <p:cNvPr id="29700" name="Picture 4" descr="Tutoria - ícones de do utilizador grátis">
            <a:extLst>
              <a:ext uri="{FF2B5EF4-FFF2-40B4-BE49-F238E27FC236}">
                <a16:creationId xmlns:a16="http://schemas.microsoft.com/office/drawing/2014/main" id="{33989AD0-4DC3-F0A2-6BD8-B3E06D4766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4199" y="3027362"/>
            <a:ext cx="3149601" cy="3149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54472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2495340-5872-F3F6-FADE-7036D2674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Diretriz de design inclusivo </a:t>
            </a:r>
            <a:br>
              <a:rPr lang="pt-BR" dirty="0"/>
            </a:br>
            <a:r>
              <a:rPr lang="pt-BR" sz="2400" i="1" dirty="0">
                <a:latin typeface="Lato "/>
              </a:rPr>
              <a:t>Proposta por </a:t>
            </a:r>
            <a:r>
              <a:rPr lang="pt-BR" sz="2400" i="1" dirty="0" err="1">
                <a:latin typeface="Lato "/>
              </a:rPr>
              <a:t>Liebel</a:t>
            </a:r>
            <a:r>
              <a:rPr lang="pt-BR" sz="2400" i="1" dirty="0">
                <a:latin typeface="Lato "/>
              </a:rPr>
              <a:t> (2023)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5571B9D-6DDF-ABA9-A0A5-04972799AC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1A8D0C9-1D6C-5AE5-575D-575FB82DC4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© 2025 FT-UNICAMP | Aula adaptada</a:t>
            </a:r>
            <a:endParaRPr lang="pt-BR" dirty="0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EB964489-2EAA-06CD-BF01-3F9F338081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25613-DD0B-4A49-925D-1C9C3E1D906D}" type="slidenum">
              <a:rPr lang="pt-BR" smtClean="0"/>
              <a:pPr/>
              <a:t>25</a:t>
            </a:fld>
            <a:endParaRPr lang="pt-BR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73DF100A-4B31-B71D-E2C8-A26AFFA5EC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9652" y="1825625"/>
            <a:ext cx="7332695" cy="454437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2DB63DF0-82EB-655A-39A6-A227C92336A0}"/>
              </a:ext>
            </a:extLst>
          </p:cNvPr>
          <p:cNvSpPr txBox="1">
            <a:spLocks/>
          </p:cNvSpPr>
          <p:nvPr/>
        </p:nvSpPr>
        <p:spPr>
          <a:xfrm>
            <a:off x="9388943" y="3327975"/>
            <a:ext cx="2967919" cy="525157"/>
          </a:xfrm>
          <a:prstGeom prst="rect">
            <a:avLst/>
          </a:prstGeom>
        </p:spPr>
        <p:txBody>
          <a:bodyPr/>
          <a:lstStyle>
            <a:lvl1pPr marL="0">
              <a:defRPr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7938" algn="ctr"/>
            <a:r>
              <a:rPr lang="en-US" sz="2000" b="1" dirty="0"/>
              <a:t>Link da </a:t>
            </a:r>
            <a:r>
              <a:rPr lang="pt-BR" sz="2000" b="1" noProof="0" dirty="0"/>
              <a:t>tradução</a:t>
            </a:r>
            <a:r>
              <a:rPr lang="en-US" sz="2000" b="1" dirty="0"/>
              <a:t>: </a:t>
            </a:r>
          </a:p>
          <a:p>
            <a:pPr marL="7938" algn="ctr"/>
            <a:r>
              <a:rPr lang="en-US" sz="24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bit.ly/43fjdoe</a:t>
            </a:r>
            <a:endParaRPr lang="en-US" sz="2400" b="1" u="sng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B0A149C8-EF86-36C3-24B8-4729EA3E86DB}"/>
              </a:ext>
            </a:extLst>
          </p:cNvPr>
          <p:cNvGrpSpPr/>
          <p:nvPr/>
        </p:nvGrpSpPr>
        <p:grpSpPr>
          <a:xfrm>
            <a:off x="10025211" y="1632590"/>
            <a:ext cx="1695385" cy="1695385"/>
            <a:chOff x="9658415" y="3774848"/>
            <a:chExt cx="1695385" cy="1695385"/>
          </a:xfrm>
        </p:grpSpPr>
        <p:pic>
          <p:nvPicPr>
            <p:cNvPr id="9" name="Gráfico 8">
              <a:extLst>
                <a:ext uri="{FF2B5EF4-FFF2-40B4-BE49-F238E27FC236}">
                  <a16:creationId xmlns:a16="http://schemas.microsoft.com/office/drawing/2014/main" id="{8170BFE3-9F74-307C-3ACD-57EA6838F45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658415" y="3774848"/>
              <a:ext cx="1695385" cy="1695385"/>
            </a:xfrm>
            <a:prstGeom prst="rect">
              <a:avLst/>
            </a:prstGeom>
          </p:spPr>
        </p:pic>
        <p:pic>
          <p:nvPicPr>
            <p:cNvPr id="10" name="Imagem 9">
              <a:extLst>
                <a:ext uri="{FF2B5EF4-FFF2-40B4-BE49-F238E27FC236}">
                  <a16:creationId xmlns:a16="http://schemas.microsoft.com/office/drawing/2014/main" id="{225E0AFD-5251-2910-1625-E02C1861F0B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64" t="6265" r="6880" b="4852"/>
            <a:stretch/>
          </p:blipFill>
          <p:spPr>
            <a:xfrm>
              <a:off x="9780384" y="3875590"/>
              <a:ext cx="1451443" cy="1493899"/>
            </a:xfrm>
            <a:prstGeom prst="rect">
              <a:avLst/>
            </a:prstGeom>
            <a:ln w="38100"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565195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42EB89-DC1E-125E-1831-65656972A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Diretriz de design inclusivo </a:t>
            </a:r>
            <a:br>
              <a:rPr lang="pt-BR" dirty="0"/>
            </a:br>
            <a:r>
              <a:rPr lang="pt-BR" sz="2400" i="1" dirty="0">
                <a:latin typeface="Lato "/>
              </a:rPr>
              <a:t>Proposta por </a:t>
            </a:r>
            <a:r>
              <a:rPr lang="pt-BR" sz="2400" i="1" dirty="0" err="1">
                <a:latin typeface="Lato "/>
              </a:rPr>
              <a:t>Liebel</a:t>
            </a:r>
            <a:r>
              <a:rPr lang="pt-BR" sz="2400" i="1" dirty="0">
                <a:latin typeface="Lato "/>
              </a:rPr>
              <a:t> (2023)</a:t>
            </a:r>
            <a:endParaRPr lang="pt-BR" dirty="0"/>
          </a:p>
        </p:txBody>
      </p:sp>
      <p:graphicFrame>
        <p:nvGraphicFramePr>
          <p:cNvPr id="13" name="Espaço Reservado para Conteúdo 12">
            <a:extLst>
              <a:ext uri="{FF2B5EF4-FFF2-40B4-BE49-F238E27FC236}">
                <a16:creationId xmlns:a16="http://schemas.microsoft.com/office/drawing/2014/main" id="{C0665446-3511-B5F7-350F-A4DCE5BD41A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21434080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82E1122-1814-B027-81BE-5715ECEEC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© 2025 FT-UNICAMP | Aula adaptada</a:t>
            </a:r>
            <a:endParaRPr lang="pt-BR" dirty="0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0350B65E-AE36-7DD4-B50E-8EEA931A7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25613-DD0B-4A49-925D-1C9C3E1D906D}" type="slidenum">
              <a:rPr lang="pt-BR" smtClean="0"/>
              <a:pPr/>
              <a:t>26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690956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42EB89-DC1E-125E-1831-65656972A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Diretriz de design inclusivo </a:t>
            </a:r>
            <a:br>
              <a:rPr lang="pt-BR" dirty="0"/>
            </a:br>
            <a:r>
              <a:rPr lang="pt-BR" sz="2400" i="1" dirty="0">
                <a:latin typeface="Lato "/>
              </a:rPr>
              <a:t>Proposta por </a:t>
            </a:r>
            <a:r>
              <a:rPr lang="pt-BR" sz="2400" i="1" dirty="0" err="1">
                <a:latin typeface="Lato "/>
              </a:rPr>
              <a:t>Liebel</a:t>
            </a:r>
            <a:r>
              <a:rPr lang="pt-BR" sz="2400" i="1" dirty="0">
                <a:latin typeface="Lato "/>
              </a:rPr>
              <a:t> (2023)</a:t>
            </a:r>
            <a:endParaRPr lang="pt-BR" dirty="0"/>
          </a:p>
        </p:txBody>
      </p:sp>
      <p:graphicFrame>
        <p:nvGraphicFramePr>
          <p:cNvPr id="13" name="Espaço Reservado para Conteúdo 12">
            <a:extLst>
              <a:ext uri="{FF2B5EF4-FFF2-40B4-BE49-F238E27FC236}">
                <a16:creationId xmlns:a16="http://schemas.microsoft.com/office/drawing/2014/main" id="{C0665446-3511-B5F7-350F-A4DCE5BD41A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74021289"/>
              </p:ext>
            </p:extLst>
          </p:nvPr>
        </p:nvGraphicFramePr>
        <p:xfrm>
          <a:off x="838200" y="1825624"/>
          <a:ext cx="10515600" cy="46269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82E1122-1814-B027-81BE-5715ECEEC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© 2025 FT-UNICAMP | Aula adaptada</a:t>
            </a:r>
            <a:endParaRPr lang="pt-BR" dirty="0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0350B65E-AE36-7DD4-B50E-8EEA931A7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25613-DD0B-4A49-925D-1C9C3E1D906D}" type="slidenum">
              <a:rPr lang="pt-BR" smtClean="0"/>
              <a:pPr/>
              <a:t>27</a:t>
            </a:fld>
            <a:endParaRPr lang="pt-BR" dirty="0"/>
          </a:p>
        </p:txBody>
      </p:sp>
      <p:graphicFrame>
        <p:nvGraphicFramePr>
          <p:cNvPr id="3" name="Espaço Reservado para Conteúdo 7">
            <a:extLst>
              <a:ext uri="{FF2B5EF4-FFF2-40B4-BE49-F238E27FC236}">
                <a16:creationId xmlns:a16="http://schemas.microsoft.com/office/drawing/2014/main" id="{459CD717-F335-E62F-D83F-7914616B688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50377678"/>
              </p:ext>
            </p:extLst>
          </p:nvPr>
        </p:nvGraphicFramePr>
        <p:xfrm>
          <a:off x="1016001" y="2997074"/>
          <a:ext cx="10185399" cy="3045482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031065">
                  <a:extLst>
                    <a:ext uri="{9D8B030D-6E8A-4147-A177-3AD203B41FA5}">
                      <a16:colId xmlns:a16="http://schemas.microsoft.com/office/drawing/2014/main" val="843834309"/>
                    </a:ext>
                  </a:extLst>
                </a:gridCol>
                <a:gridCol w="7434404">
                  <a:extLst>
                    <a:ext uri="{9D8B030D-6E8A-4147-A177-3AD203B41FA5}">
                      <a16:colId xmlns:a16="http://schemas.microsoft.com/office/drawing/2014/main" val="1654389769"/>
                    </a:ext>
                  </a:extLst>
                </a:gridCol>
                <a:gridCol w="1719930">
                  <a:extLst>
                    <a:ext uri="{9D8B030D-6E8A-4147-A177-3AD203B41FA5}">
                      <a16:colId xmlns:a16="http://schemas.microsoft.com/office/drawing/2014/main" val="3033965454"/>
                    </a:ext>
                  </a:extLst>
                </a:gridCol>
              </a:tblGrid>
              <a:tr h="302282">
                <a:tc>
                  <a:txBody>
                    <a:bodyPr/>
                    <a:lstStyle/>
                    <a:p>
                      <a:pPr marR="9017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pt-BR" sz="1700" b="1" dirty="0">
                          <a:latin typeface="+mn-lt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  ID</a:t>
                      </a:r>
                    </a:p>
                  </a:txBody>
                  <a:tcPr marL="64107" marR="64107" marT="0" marB="0"/>
                </a:tc>
                <a:tc>
                  <a:txBody>
                    <a:bodyPr/>
                    <a:lstStyle/>
                    <a:p>
                      <a:pPr marR="90170" algn="ct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pt-BR" sz="1700" b="1" dirty="0">
                          <a:latin typeface="+mn-lt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Diretriz</a:t>
                      </a:r>
                    </a:p>
                  </a:txBody>
                  <a:tcPr marL="64107" marR="64107" marT="0" marB="0"/>
                </a:tc>
                <a:tc>
                  <a:txBody>
                    <a:bodyPr/>
                    <a:lstStyle/>
                    <a:p>
                      <a:pPr marR="90170" algn="ct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pt-BR" sz="1700" b="1" dirty="0">
                          <a:latin typeface="+mn-lt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Fonte</a:t>
                      </a:r>
                    </a:p>
                  </a:txBody>
                  <a:tcPr marL="64107" marR="64107" marT="0" marB="0"/>
                </a:tc>
                <a:extLst>
                  <a:ext uri="{0D108BD9-81ED-4DB2-BD59-A6C34878D82A}">
                    <a16:rowId xmlns:a16="http://schemas.microsoft.com/office/drawing/2014/main" val="3459700815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marL="113665" marR="88265" algn="ct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pt-BR" sz="1800" b="1" dirty="0">
                          <a:latin typeface="+mn-lt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1.1</a:t>
                      </a:r>
                    </a:p>
                  </a:txBody>
                  <a:tcPr marL="64107" marR="64107" marT="0" marB="0">
                    <a:solidFill>
                      <a:srgbClr val="F0F3F0"/>
                    </a:solidFill>
                  </a:tcPr>
                </a:tc>
                <a:tc>
                  <a:txBody>
                    <a:bodyPr/>
                    <a:lstStyle/>
                    <a:p>
                      <a:pPr marR="88265" algn="just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pt-BR" dirty="0"/>
                        <a:t>Usar linguagem simples, clara, e familiar ao usuário</a:t>
                      </a:r>
                      <a:endParaRPr lang="pt-BR" sz="1800" dirty="0">
                        <a:latin typeface="+mn-lt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64107" marR="64107" marT="0" marB="0">
                    <a:solidFill>
                      <a:srgbClr val="F0F3F0"/>
                    </a:solidFill>
                  </a:tcPr>
                </a:tc>
                <a:tc>
                  <a:txBody>
                    <a:bodyPr/>
                    <a:lstStyle/>
                    <a:p>
                      <a:pPr marR="88265" algn="ct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pt-BR" sz="1800" dirty="0">
                          <a:latin typeface="+mn-lt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[2, 3, 4] [1, 5]</a:t>
                      </a:r>
                    </a:p>
                  </a:txBody>
                  <a:tcPr marL="64107" marR="64107" marT="0" marB="0">
                    <a:solidFill>
                      <a:srgbClr val="F0F3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4797239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marL="113665" marR="88265" algn="ct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pt-BR" sz="1800" b="1" dirty="0">
                          <a:latin typeface="+mn-lt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1.2</a:t>
                      </a:r>
                    </a:p>
                  </a:txBody>
                  <a:tcPr marL="64107" marR="64107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R="88265" algn="just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pt-BR" dirty="0"/>
                        <a:t>Organizar conteúdo em grupos bem definidos, com títulos e listas </a:t>
                      </a:r>
                      <a:endParaRPr lang="pt-BR" sz="1800" dirty="0">
                        <a:latin typeface="+mn-lt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64107" marR="64107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R="88265" algn="ct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pt-BR" sz="1800" dirty="0">
                          <a:latin typeface="+mn-lt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[2, 3, 4] [1, 5]</a:t>
                      </a:r>
                    </a:p>
                  </a:txBody>
                  <a:tcPr marL="64107" marR="64107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7786885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marL="113665" marR="88265" algn="ct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pt-BR" sz="1800" b="1" dirty="0">
                          <a:latin typeface="+mn-lt"/>
                        </a:rPr>
                        <a:t>1.3</a:t>
                      </a:r>
                    </a:p>
                  </a:txBody>
                  <a:tcPr marL="64107" marR="64107" marT="0" marB="0">
                    <a:solidFill>
                      <a:srgbClr val="F0F3F0"/>
                    </a:solidFill>
                  </a:tcPr>
                </a:tc>
                <a:tc>
                  <a:txBody>
                    <a:bodyPr/>
                    <a:lstStyle/>
                    <a:p>
                      <a:pPr marR="88265" algn="just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pt-BR" dirty="0"/>
                        <a:t>Usar uma única fonte clara e </a:t>
                      </a:r>
                      <a:r>
                        <a:rPr lang="pt-BR" dirty="0" err="1"/>
                        <a:t>sans-serif</a:t>
                      </a:r>
                      <a:r>
                        <a:rPr lang="pt-BR" dirty="0"/>
                        <a:t>, como Arial, Comic </a:t>
                      </a:r>
                      <a:r>
                        <a:rPr lang="pt-BR" dirty="0" err="1"/>
                        <a:t>Sans</a:t>
                      </a:r>
                      <a:r>
                        <a:rPr lang="pt-BR" dirty="0"/>
                        <a:t>, etc. </a:t>
                      </a:r>
                      <a:endParaRPr lang="pt-BR" sz="1800" dirty="0">
                        <a:latin typeface="+mn-lt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64107" marR="64107" marT="0" marB="0">
                    <a:solidFill>
                      <a:srgbClr val="F0F3F0"/>
                    </a:solidFill>
                  </a:tcPr>
                </a:tc>
                <a:tc>
                  <a:txBody>
                    <a:bodyPr/>
                    <a:lstStyle/>
                    <a:p>
                      <a:pPr marR="88265" algn="ct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pt-BR" sz="1800" dirty="0">
                          <a:latin typeface="+mn-lt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[7, 6, 3] [4, 1, 5]</a:t>
                      </a:r>
                    </a:p>
                  </a:txBody>
                  <a:tcPr marL="64107" marR="64107" marT="0" marB="0">
                    <a:solidFill>
                      <a:srgbClr val="F0F3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4731696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marL="113665" marR="88265" algn="ct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pt-BR" sz="1800" b="1" dirty="0">
                          <a:latin typeface="+mn-lt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1.4</a:t>
                      </a:r>
                    </a:p>
                  </a:txBody>
                  <a:tcPr marL="64107" marR="64107" marT="0" marB="0"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R="88265" algn="just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pt-BR" dirty="0"/>
                        <a:t>Usar fontes grandes, de no mínimo 12pt ou 14pt, que não dificultam a leitura</a:t>
                      </a:r>
                      <a:endParaRPr lang="pt-BR" sz="1800" dirty="0">
                        <a:latin typeface="+mn-lt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64107" marR="64107" marT="0" marB="0"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R="88265" algn="ct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pt-BR" sz="1800" dirty="0">
                          <a:latin typeface="+mn-lt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[7, 3] [4, 5]</a:t>
                      </a:r>
                    </a:p>
                  </a:txBody>
                  <a:tcPr marL="64107" marR="64107" marT="0" marB="0"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3709947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marL="113665" marR="88265" algn="ct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pt-BR" sz="1800" b="1" dirty="0">
                          <a:latin typeface="+mn-lt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1.5</a:t>
                      </a:r>
                    </a:p>
                  </a:txBody>
                  <a:tcPr marL="64107" marR="64107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0F3F0"/>
                    </a:solidFill>
                  </a:tcPr>
                </a:tc>
                <a:tc>
                  <a:txBody>
                    <a:bodyPr/>
                    <a:lstStyle/>
                    <a:p>
                      <a:pPr marR="88265" algn="just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pt-BR" dirty="0"/>
                        <a:t>Evitar o uso de itálico e ALL CAPS.</a:t>
                      </a:r>
                      <a:endParaRPr lang="pt-BR" sz="1800" dirty="0">
                        <a:latin typeface="+mn-lt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64107" marR="64107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0F3F0"/>
                    </a:solidFill>
                  </a:tcPr>
                </a:tc>
                <a:tc>
                  <a:txBody>
                    <a:bodyPr/>
                    <a:lstStyle/>
                    <a:p>
                      <a:pPr marR="88265" algn="ct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pt-BR" sz="1800" dirty="0">
                          <a:latin typeface="+mn-lt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[4, 1, 5]</a:t>
                      </a:r>
                    </a:p>
                  </a:txBody>
                  <a:tcPr marL="64107" marR="64107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0F3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52665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576986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42EB89-DC1E-125E-1831-65656972A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Diretriz de design inclusivo </a:t>
            </a:r>
            <a:br>
              <a:rPr lang="pt-BR" dirty="0"/>
            </a:br>
            <a:r>
              <a:rPr lang="pt-BR" sz="2400" i="1" dirty="0">
                <a:latin typeface="Lato "/>
              </a:rPr>
              <a:t>Proposta por </a:t>
            </a:r>
            <a:r>
              <a:rPr lang="pt-BR" sz="2400" i="1" dirty="0" err="1">
                <a:latin typeface="Lato "/>
              </a:rPr>
              <a:t>Liebel</a:t>
            </a:r>
            <a:r>
              <a:rPr lang="pt-BR" sz="2400" i="1" dirty="0">
                <a:latin typeface="Lato "/>
              </a:rPr>
              <a:t> (2023)</a:t>
            </a:r>
            <a:endParaRPr lang="pt-BR" dirty="0"/>
          </a:p>
        </p:txBody>
      </p:sp>
      <p:graphicFrame>
        <p:nvGraphicFramePr>
          <p:cNvPr id="13" name="Espaço Reservado para Conteúdo 12">
            <a:extLst>
              <a:ext uri="{FF2B5EF4-FFF2-40B4-BE49-F238E27FC236}">
                <a16:creationId xmlns:a16="http://schemas.microsoft.com/office/drawing/2014/main" id="{C0665446-3511-B5F7-350F-A4DCE5BD41A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21596225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82E1122-1814-B027-81BE-5715ECEEC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© 2025 FT-UNICAMP | Aula adaptada</a:t>
            </a:r>
            <a:endParaRPr lang="pt-BR" dirty="0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0350B65E-AE36-7DD4-B50E-8EEA931A7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25613-DD0B-4A49-925D-1C9C3E1D906D}" type="slidenum">
              <a:rPr lang="pt-BR" smtClean="0"/>
              <a:pPr/>
              <a:t>28</a:t>
            </a:fld>
            <a:endParaRPr lang="pt-BR" dirty="0"/>
          </a:p>
        </p:txBody>
      </p:sp>
      <p:graphicFrame>
        <p:nvGraphicFramePr>
          <p:cNvPr id="3" name="Espaço Reservado para Conteúdo 7">
            <a:extLst>
              <a:ext uri="{FF2B5EF4-FFF2-40B4-BE49-F238E27FC236}">
                <a16:creationId xmlns:a16="http://schemas.microsoft.com/office/drawing/2014/main" id="{459CD717-F335-E62F-D83F-7914616B688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79161329"/>
              </p:ext>
            </p:extLst>
          </p:nvPr>
        </p:nvGraphicFramePr>
        <p:xfrm>
          <a:off x="1016001" y="2675724"/>
          <a:ext cx="10185399" cy="3324521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031065">
                  <a:extLst>
                    <a:ext uri="{9D8B030D-6E8A-4147-A177-3AD203B41FA5}">
                      <a16:colId xmlns:a16="http://schemas.microsoft.com/office/drawing/2014/main" val="843834309"/>
                    </a:ext>
                  </a:extLst>
                </a:gridCol>
                <a:gridCol w="7434404">
                  <a:extLst>
                    <a:ext uri="{9D8B030D-6E8A-4147-A177-3AD203B41FA5}">
                      <a16:colId xmlns:a16="http://schemas.microsoft.com/office/drawing/2014/main" val="1654389769"/>
                    </a:ext>
                  </a:extLst>
                </a:gridCol>
                <a:gridCol w="1719930">
                  <a:extLst>
                    <a:ext uri="{9D8B030D-6E8A-4147-A177-3AD203B41FA5}">
                      <a16:colId xmlns:a16="http://schemas.microsoft.com/office/drawing/2014/main" val="3033965454"/>
                    </a:ext>
                  </a:extLst>
                </a:gridCol>
              </a:tblGrid>
              <a:tr h="327321">
                <a:tc>
                  <a:txBody>
                    <a:bodyPr/>
                    <a:lstStyle/>
                    <a:p>
                      <a:pPr marR="9017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pt-BR" sz="1700" b="1" dirty="0">
                          <a:latin typeface="+mn-lt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  ID</a:t>
                      </a:r>
                    </a:p>
                  </a:txBody>
                  <a:tcPr marL="64107" marR="64107" marT="0" marB="0"/>
                </a:tc>
                <a:tc>
                  <a:txBody>
                    <a:bodyPr/>
                    <a:lstStyle/>
                    <a:p>
                      <a:pPr marR="90170" algn="ct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pt-BR" sz="1700" b="1" dirty="0">
                          <a:latin typeface="+mn-lt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Diretriz</a:t>
                      </a:r>
                    </a:p>
                  </a:txBody>
                  <a:tcPr marL="64107" marR="64107" marT="0" marB="0"/>
                </a:tc>
                <a:tc>
                  <a:txBody>
                    <a:bodyPr/>
                    <a:lstStyle/>
                    <a:p>
                      <a:pPr marR="90170" algn="ct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pt-BR" sz="1700" b="1" dirty="0">
                          <a:latin typeface="+mn-lt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Fonte</a:t>
                      </a:r>
                    </a:p>
                  </a:txBody>
                  <a:tcPr marL="64107" marR="64107" marT="0" marB="0"/>
                </a:tc>
                <a:extLst>
                  <a:ext uri="{0D108BD9-81ED-4DB2-BD59-A6C34878D82A}">
                    <a16:rowId xmlns:a16="http://schemas.microsoft.com/office/drawing/2014/main" val="3459700815"/>
                  </a:ext>
                </a:extLst>
              </a:tr>
              <a:tr h="599440">
                <a:tc>
                  <a:txBody>
                    <a:bodyPr/>
                    <a:lstStyle/>
                    <a:p>
                      <a:pPr marL="113665" marR="90170" algn="ct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pt-BR" b="1" dirty="0">
                          <a:latin typeface="+mn-lt"/>
                        </a:rPr>
                        <a:t>2.1</a:t>
                      </a:r>
                    </a:p>
                  </a:txBody>
                  <a:tcPr marL="68580" marR="68580" marT="0" marB="0">
                    <a:solidFill>
                      <a:srgbClr val="F0F3F0"/>
                    </a:solidFill>
                  </a:tcPr>
                </a:tc>
                <a:tc>
                  <a:txBody>
                    <a:bodyPr/>
                    <a:lstStyle/>
                    <a:p>
                      <a:pPr marR="90170" algn="just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pt-BR" dirty="0"/>
                        <a:t>Fornecer uma navegação simples e visível entre as páginas</a:t>
                      </a:r>
                      <a:endParaRPr lang="pt-BR" dirty="0">
                        <a:latin typeface="+mn-lt"/>
                      </a:endParaRPr>
                    </a:p>
                  </a:txBody>
                  <a:tcPr marL="68580" marR="68580" marT="0" marB="0">
                    <a:solidFill>
                      <a:srgbClr val="F0F3F0"/>
                    </a:solidFill>
                  </a:tcPr>
                </a:tc>
                <a:tc>
                  <a:txBody>
                    <a:bodyPr/>
                    <a:lstStyle/>
                    <a:p>
                      <a:pPr marR="90170" algn="ct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pt-BR">
                          <a:latin typeface="+mn-lt"/>
                        </a:rPr>
                        <a:t>[2, 6, 3]</a:t>
                      </a:r>
                    </a:p>
                  </a:txBody>
                  <a:tcPr marL="68580" marR="68580" marT="0" marB="0">
                    <a:solidFill>
                      <a:srgbClr val="F0F3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4797239"/>
                  </a:ext>
                </a:extLst>
              </a:tr>
              <a:tr h="599440">
                <a:tc>
                  <a:txBody>
                    <a:bodyPr/>
                    <a:lstStyle/>
                    <a:p>
                      <a:pPr marL="113665" marR="90170" algn="ct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pt-BR" b="1" dirty="0">
                          <a:latin typeface="+mn-lt"/>
                        </a:rPr>
                        <a:t>2.2</a:t>
                      </a: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R="90170" algn="just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pt-BR" dirty="0"/>
                        <a:t>Indicar onde o usuário está por meio de localizadores e barras de progresso </a:t>
                      </a:r>
                      <a:endParaRPr lang="pt-BR" dirty="0">
                        <a:latin typeface="+mn-lt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R="90170" algn="ct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pt-BR">
                          <a:latin typeface="+mn-lt"/>
                        </a:rPr>
                        <a:t>[4, 1, 5]</a:t>
                      </a: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7786885"/>
                  </a:ext>
                </a:extLst>
              </a:tr>
              <a:tr h="599440">
                <a:tc>
                  <a:txBody>
                    <a:bodyPr/>
                    <a:lstStyle/>
                    <a:p>
                      <a:pPr marL="113665" marR="90170" algn="ct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pt-BR" b="1" dirty="0">
                          <a:latin typeface="+mn-lt"/>
                        </a:rPr>
                        <a:t>2.3</a:t>
                      </a:r>
                    </a:p>
                  </a:txBody>
                  <a:tcPr marL="68580" marR="68580" marT="0" marB="0">
                    <a:solidFill>
                      <a:srgbClr val="F0F3F0"/>
                    </a:solidFill>
                  </a:tcPr>
                </a:tc>
                <a:tc>
                  <a:txBody>
                    <a:bodyPr/>
                    <a:lstStyle/>
                    <a:p>
                      <a:pPr marR="90170" algn="just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pt-BR" dirty="0"/>
                        <a:t>Apresentar botões de navegação globais (Voltar, ir ao Início, Ajuda, </a:t>
                      </a:r>
                      <a:r>
                        <a:rPr lang="pt-BR" dirty="0" err="1"/>
                        <a:t>etc</a:t>
                      </a:r>
                      <a:r>
                        <a:rPr lang="pt-BR" dirty="0"/>
                        <a:t>) </a:t>
                      </a:r>
                      <a:endParaRPr lang="pt-BR" dirty="0">
                        <a:latin typeface="+mn-lt"/>
                      </a:endParaRPr>
                    </a:p>
                  </a:txBody>
                  <a:tcPr marL="68580" marR="68580" marT="0" marB="0">
                    <a:solidFill>
                      <a:srgbClr val="F0F3F0"/>
                    </a:solidFill>
                  </a:tcPr>
                </a:tc>
                <a:tc>
                  <a:txBody>
                    <a:bodyPr/>
                    <a:lstStyle/>
                    <a:p>
                      <a:pPr marR="90170" algn="ct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pt-BR" dirty="0">
                          <a:latin typeface="+mn-lt"/>
                        </a:rPr>
                        <a:t>[7, 4]</a:t>
                      </a:r>
                    </a:p>
                  </a:txBody>
                  <a:tcPr marL="68580" marR="68580" marT="0" marB="0">
                    <a:solidFill>
                      <a:srgbClr val="F0F3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4731696"/>
                  </a:ext>
                </a:extLst>
              </a:tr>
              <a:tr h="599440">
                <a:tc>
                  <a:txBody>
                    <a:bodyPr/>
                    <a:lstStyle/>
                    <a:p>
                      <a:pPr marL="113665" marR="90170" algn="ct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pt-BR" b="1" dirty="0">
                          <a:latin typeface="+mn-lt"/>
                        </a:rPr>
                        <a:t>2.4</a:t>
                      </a: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R="90170" algn="just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pt-BR" dirty="0"/>
                        <a:t>Evitar redirecionamentos automáticos e expiração de página</a:t>
                      </a:r>
                      <a:endParaRPr lang="pt-BR" dirty="0">
                        <a:latin typeface="+mn-lt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R="90170" algn="ct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pt-BR" dirty="0">
                          <a:latin typeface="+mn-lt"/>
                        </a:rPr>
                        <a:t>[4, 5]</a:t>
                      </a: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3709947"/>
                  </a:ext>
                </a:extLst>
              </a:tr>
              <a:tr h="599440">
                <a:tc>
                  <a:txBody>
                    <a:bodyPr/>
                    <a:lstStyle/>
                    <a:p>
                      <a:pPr marL="113665" marR="90170" algn="ct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pt-BR" b="1" dirty="0">
                          <a:latin typeface="+mn-lt"/>
                        </a:rPr>
                        <a:t>2.5</a:t>
                      </a:r>
                    </a:p>
                  </a:txBody>
                  <a:tcPr marL="68580" marR="68580" marT="0" marB="0">
                    <a:lnB>
                      <a:noFill/>
                    </a:lnB>
                    <a:solidFill>
                      <a:srgbClr val="F0F3F0"/>
                    </a:solidFill>
                  </a:tcPr>
                </a:tc>
                <a:tc>
                  <a:txBody>
                    <a:bodyPr/>
                    <a:lstStyle/>
                    <a:p>
                      <a:pPr marR="90170" algn="just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pt-BR" dirty="0"/>
                        <a:t>Não usar menus complexos, dinâmicos e transparentes</a:t>
                      </a:r>
                      <a:endParaRPr lang="pt-BR" dirty="0">
                        <a:latin typeface="+mn-lt"/>
                      </a:endParaRPr>
                    </a:p>
                  </a:txBody>
                  <a:tcPr marL="68580" marR="68580" marT="0" marB="0">
                    <a:lnB>
                      <a:noFill/>
                    </a:lnB>
                    <a:solidFill>
                      <a:srgbClr val="F0F3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9017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>
                          <a:latin typeface="+mn-lt"/>
                        </a:rPr>
                        <a:t>[2, 1]</a:t>
                      </a:r>
                    </a:p>
                    <a:p>
                      <a:pPr marR="90170" algn="ct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 lang="pt-BR" dirty="0">
                        <a:latin typeface="+mn-lt"/>
                      </a:endParaRPr>
                    </a:p>
                  </a:txBody>
                  <a:tcPr marL="68580" marR="68580" marT="0" marB="0">
                    <a:lnB>
                      <a:noFill/>
                    </a:lnB>
                    <a:solidFill>
                      <a:srgbClr val="F0F3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25027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66253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42EB89-DC1E-125E-1831-65656972A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Diretriz de design inclusivo </a:t>
            </a:r>
            <a:br>
              <a:rPr lang="pt-BR" dirty="0"/>
            </a:br>
            <a:r>
              <a:rPr lang="pt-BR" sz="2400" i="1" dirty="0">
                <a:latin typeface="Lato "/>
              </a:rPr>
              <a:t>Proposta por </a:t>
            </a:r>
            <a:r>
              <a:rPr lang="pt-BR" sz="2400" i="1" dirty="0" err="1">
                <a:latin typeface="Lato "/>
              </a:rPr>
              <a:t>Liebel</a:t>
            </a:r>
            <a:r>
              <a:rPr lang="pt-BR" sz="2400" i="1" dirty="0">
                <a:latin typeface="Lato "/>
              </a:rPr>
              <a:t> (2023)</a:t>
            </a:r>
            <a:endParaRPr lang="pt-BR" dirty="0"/>
          </a:p>
        </p:txBody>
      </p:sp>
      <p:graphicFrame>
        <p:nvGraphicFramePr>
          <p:cNvPr id="13" name="Espaço Reservado para Conteúdo 12">
            <a:extLst>
              <a:ext uri="{FF2B5EF4-FFF2-40B4-BE49-F238E27FC236}">
                <a16:creationId xmlns:a16="http://schemas.microsoft.com/office/drawing/2014/main" id="{C0665446-3511-B5F7-350F-A4DCE5BD41A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94548180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82E1122-1814-B027-81BE-5715ECEEC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© 2025 FT-UNICAMP | Aula adaptada</a:t>
            </a:r>
            <a:endParaRPr lang="pt-BR" dirty="0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0350B65E-AE36-7DD4-B50E-8EEA931A7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25613-DD0B-4A49-925D-1C9C3E1D906D}" type="slidenum">
              <a:rPr lang="pt-BR" smtClean="0"/>
              <a:pPr/>
              <a:t>29</a:t>
            </a:fld>
            <a:endParaRPr lang="pt-BR" dirty="0"/>
          </a:p>
        </p:txBody>
      </p:sp>
      <p:graphicFrame>
        <p:nvGraphicFramePr>
          <p:cNvPr id="3" name="Espaço Reservado para Conteúdo 7">
            <a:extLst>
              <a:ext uri="{FF2B5EF4-FFF2-40B4-BE49-F238E27FC236}">
                <a16:creationId xmlns:a16="http://schemas.microsoft.com/office/drawing/2014/main" id="{459CD717-F335-E62F-D83F-7914616B688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2164032"/>
              </p:ext>
            </p:extLst>
          </p:nvPr>
        </p:nvGraphicFramePr>
        <p:xfrm>
          <a:off x="1016001" y="2739522"/>
          <a:ext cx="10185399" cy="3299482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031065">
                  <a:extLst>
                    <a:ext uri="{9D8B030D-6E8A-4147-A177-3AD203B41FA5}">
                      <a16:colId xmlns:a16="http://schemas.microsoft.com/office/drawing/2014/main" val="843834309"/>
                    </a:ext>
                  </a:extLst>
                </a:gridCol>
                <a:gridCol w="7434404">
                  <a:extLst>
                    <a:ext uri="{9D8B030D-6E8A-4147-A177-3AD203B41FA5}">
                      <a16:colId xmlns:a16="http://schemas.microsoft.com/office/drawing/2014/main" val="1654389769"/>
                    </a:ext>
                  </a:extLst>
                </a:gridCol>
                <a:gridCol w="1719930">
                  <a:extLst>
                    <a:ext uri="{9D8B030D-6E8A-4147-A177-3AD203B41FA5}">
                      <a16:colId xmlns:a16="http://schemas.microsoft.com/office/drawing/2014/main" val="3033965454"/>
                    </a:ext>
                  </a:extLst>
                </a:gridCol>
              </a:tblGrid>
              <a:tr h="302282">
                <a:tc>
                  <a:txBody>
                    <a:bodyPr/>
                    <a:lstStyle/>
                    <a:p>
                      <a:pPr marR="9017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pt-BR" sz="1700" b="1" dirty="0">
                          <a:latin typeface="+mn-lt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  ID</a:t>
                      </a:r>
                    </a:p>
                  </a:txBody>
                  <a:tcPr marL="64107" marR="64107" marT="0" marB="0"/>
                </a:tc>
                <a:tc>
                  <a:txBody>
                    <a:bodyPr/>
                    <a:lstStyle/>
                    <a:p>
                      <a:pPr marR="90170" algn="ct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pt-BR" sz="1700" b="1" dirty="0">
                          <a:latin typeface="+mn-lt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Diretriz</a:t>
                      </a:r>
                    </a:p>
                  </a:txBody>
                  <a:tcPr marL="64107" marR="64107" marT="0" marB="0"/>
                </a:tc>
                <a:tc>
                  <a:txBody>
                    <a:bodyPr/>
                    <a:lstStyle/>
                    <a:p>
                      <a:pPr marR="90170" algn="ct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pt-BR" sz="1700" b="1" dirty="0">
                          <a:latin typeface="+mn-lt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Fonte</a:t>
                      </a:r>
                    </a:p>
                  </a:txBody>
                  <a:tcPr marL="64107" marR="64107" marT="0" marB="0"/>
                </a:tc>
                <a:extLst>
                  <a:ext uri="{0D108BD9-81ED-4DB2-BD59-A6C34878D82A}">
                    <a16:rowId xmlns:a16="http://schemas.microsoft.com/office/drawing/2014/main" val="3459700815"/>
                  </a:ext>
                </a:extLst>
              </a:tr>
              <a:tr h="599440">
                <a:tc>
                  <a:txBody>
                    <a:bodyPr/>
                    <a:lstStyle/>
                    <a:p>
                      <a:pPr marL="113665" marR="90170" algn="ct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b="1" dirty="0">
                          <a:latin typeface="+mn-lt"/>
                        </a:rPr>
                        <a:t>3.1</a:t>
                      </a:r>
                      <a:endParaRPr lang="pt-BR" b="1" dirty="0">
                        <a:latin typeface="+mn-lt"/>
                      </a:endParaRPr>
                    </a:p>
                  </a:txBody>
                  <a:tcPr marL="68580" marR="68580" marT="0" marB="0">
                    <a:solidFill>
                      <a:srgbClr val="F0F3F0"/>
                    </a:solidFill>
                  </a:tcPr>
                </a:tc>
                <a:tc>
                  <a:txBody>
                    <a:bodyPr/>
                    <a:lstStyle/>
                    <a:p>
                      <a:pPr marR="90170" algn="just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pt-BR" dirty="0"/>
                        <a:t>Permitir a customização de cores, textos fontes da interface </a:t>
                      </a:r>
                      <a:endParaRPr lang="pt-BR" dirty="0">
                        <a:latin typeface="+mn-lt"/>
                      </a:endParaRPr>
                    </a:p>
                  </a:txBody>
                  <a:tcPr marL="68580" marR="68580" marT="0" marB="0">
                    <a:solidFill>
                      <a:srgbClr val="F0F3F0"/>
                    </a:solidFill>
                  </a:tcPr>
                </a:tc>
                <a:tc>
                  <a:txBody>
                    <a:bodyPr/>
                    <a:lstStyle/>
                    <a:p>
                      <a:pPr marR="90170" algn="ct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pt-BR">
                          <a:latin typeface="+mn-lt"/>
                        </a:rPr>
                        <a:t>[2, 6] [4, 1, 5]</a:t>
                      </a:r>
                    </a:p>
                  </a:txBody>
                  <a:tcPr marL="68580" marR="68580" marT="0" marB="0">
                    <a:solidFill>
                      <a:srgbClr val="F0F3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4797239"/>
                  </a:ext>
                </a:extLst>
              </a:tr>
              <a:tr h="599440">
                <a:tc>
                  <a:txBody>
                    <a:bodyPr/>
                    <a:lstStyle/>
                    <a:p>
                      <a:pPr marL="113665" marR="90170" algn="ct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b="1" dirty="0">
                          <a:latin typeface="+mn-lt"/>
                        </a:rPr>
                        <a:t>3.2</a:t>
                      </a:r>
                      <a:endParaRPr lang="pt-BR" b="1" dirty="0">
                        <a:latin typeface="+mn-lt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R="90170" algn="just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pt-BR" dirty="0"/>
                        <a:t>Fornecer versão textual da página para permitir a impressão</a:t>
                      </a:r>
                      <a:endParaRPr lang="pt-BR" dirty="0">
                        <a:latin typeface="+mn-lt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R="90170" algn="ct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pt-BR">
                          <a:latin typeface="+mn-lt"/>
                        </a:rPr>
                        <a:t>[2, 7, 4]</a:t>
                      </a: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7786885"/>
                  </a:ext>
                </a:extLst>
              </a:tr>
              <a:tr h="599440">
                <a:tc>
                  <a:txBody>
                    <a:bodyPr/>
                    <a:lstStyle/>
                    <a:p>
                      <a:pPr marL="113665" marR="90170" algn="ct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b="1" dirty="0">
                          <a:latin typeface="+mn-lt"/>
                        </a:rPr>
                        <a:t>3.3</a:t>
                      </a:r>
                      <a:endParaRPr lang="pt-BR" b="1" dirty="0">
                        <a:latin typeface="+mn-lt"/>
                      </a:endParaRPr>
                    </a:p>
                  </a:txBody>
                  <a:tcPr marL="68580" marR="68580" marT="0" marB="0">
                    <a:solidFill>
                      <a:srgbClr val="F0F3F0"/>
                    </a:solidFill>
                  </a:tcPr>
                </a:tc>
                <a:tc>
                  <a:txBody>
                    <a:bodyPr/>
                    <a:lstStyle/>
                    <a:p>
                      <a:pPr marR="90170" algn="just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pt-BR" dirty="0"/>
                        <a:t>Fornecer uma opção para customizar a quantidade e tipo de interface </a:t>
                      </a:r>
                      <a:endParaRPr lang="pt-BR" dirty="0">
                        <a:latin typeface="+mn-lt"/>
                      </a:endParaRPr>
                    </a:p>
                  </a:txBody>
                  <a:tcPr marL="68580" marR="68580" marT="0" marB="0">
                    <a:solidFill>
                      <a:srgbClr val="F0F3F0"/>
                    </a:solidFill>
                  </a:tcPr>
                </a:tc>
                <a:tc>
                  <a:txBody>
                    <a:bodyPr/>
                    <a:lstStyle/>
                    <a:p>
                      <a:pPr marR="90170" algn="ct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pt-BR">
                          <a:latin typeface="+mn-lt"/>
                        </a:rPr>
                        <a:t>[2, 5]</a:t>
                      </a:r>
                    </a:p>
                  </a:txBody>
                  <a:tcPr marL="68580" marR="68580" marT="0" marB="0">
                    <a:solidFill>
                      <a:srgbClr val="F0F3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4731696"/>
                  </a:ext>
                </a:extLst>
              </a:tr>
              <a:tr h="599440">
                <a:tc>
                  <a:txBody>
                    <a:bodyPr/>
                    <a:lstStyle/>
                    <a:p>
                      <a:pPr marL="113665" marR="90170" algn="ct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b="1" dirty="0">
                          <a:latin typeface="+mn-lt"/>
                        </a:rPr>
                        <a:t>3.4</a:t>
                      </a:r>
                      <a:endParaRPr lang="pt-BR" b="1" dirty="0">
                        <a:latin typeface="+mn-lt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R="90170" algn="just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pt-BR" dirty="0"/>
                        <a:t>Fornecer uma visualização opcional por imagem, áudio, ou texto</a:t>
                      </a:r>
                      <a:endParaRPr lang="pt-BR" dirty="0">
                        <a:latin typeface="+mn-lt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R="90170" algn="ct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pt-BR" dirty="0">
                          <a:latin typeface="+mn-lt"/>
                        </a:rPr>
                        <a:t>[2, 5]</a:t>
                      </a: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3709947"/>
                  </a:ext>
                </a:extLst>
              </a:tr>
              <a:tr h="599440">
                <a:tc>
                  <a:txBody>
                    <a:bodyPr/>
                    <a:lstStyle/>
                    <a:p>
                      <a:pPr marL="113665" marR="90170" algn="ct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pt-BR" b="1" dirty="0">
                          <a:latin typeface="+mn-lt"/>
                        </a:rPr>
                        <a:t>3.5</a:t>
                      </a:r>
                    </a:p>
                  </a:txBody>
                  <a:tcPr marL="68580" marR="68580" marT="0" marB="0">
                    <a:lnB>
                      <a:noFill/>
                    </a:lnB>
                    <a:solidFill>
                      <a:srgbClr val="F0F3F0"/>
                    </a:solidFill>
                  </a:tcPr>
                </a:tc>
                <a:tc>
                  <a:txBody>
                    <a:bodyPr/>
                    <a:lstStyle/>
                    <a:p>
                      <a:pPr marR="90170" algn="just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pt-BR" dirty="0"/>
                        <a:t>Permitir o usuário a utilizar a própria folha de estilo (aparência) </a:t>
                      </a:r>
                      <a:endParaRPr lang="pt-BR" dirty="0">
                        <a:latin typeface="+mn-lt"/>
                      </a:endParaRPr>
                    </a:p>
                  </a:txBody>
                  <a:tcPr marL="68580" marR="68580" marT="0" marB="0">
                    <a:lnB>
                      <a:noFill/>
                    </a:lnB>
                    <a:solidFill>
                      <a:srgbClr val="F0F3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9017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>
                          <a:latin typeface="+mn-lt"/>
                        </a:rPr>
                        <a:t>[6, 4]</a:t>
                      </a:r>
                    </a:p>
                    <a:p>
                      <a:pPr marR="90170" algn="ct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 lang="pt-BR" dirty="0">
                        <a:latin typeface="+mn-lt"/>
                      </a:endParaRPr>
                    </a:p>
                  </a:txBody>
                  <a:tcPr marL="68580" marR="68580" marT="0" marB="0">
                    <a:lnB>
                      <a:noFill/>
                    </a:lnB>
                    <a:solidFill>
                      <a:srgbClr val="F0F3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46594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670870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986CAA-EE85-434B-0B81-EFAA002C2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1. Neurodiversidade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9826CD2-65E4-F096-ACBD-329AFEEBDF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pt-BR" sz="3200" b="1" dirty="0"/>
              <a:t>Reconhece a diversidade natural dos funcionamentos cerebrais humanos, defendendo que as diferenças </a:t>
            </a:r>
            <a:r>
              <a:rPr lang="pt-BR" sz="3200" b="1" dirty="0" err="1"/>
              <a:t>neurocognitivas</a:t>
            </a:r>
            <a:r>
              <a:rPr lang="pt-BR" sz="3200" b="1" dirty="0"/>
              <a:t>, como:</a:t>
            </a:r>
          </a:p>
          <a:p>
            <a:pPr lvl="1"/>
            <a:endParaRPr lang="pt-BR" dirty="0"/>
          </a:p>
          <a:p>
            <a:pPr lvl="1"/>
            <a:r>
              <a:rPr lang="pt-BR" sz="2800" dirty="0"/>
              <a:t>As encontradas em </a:t>
            </a:r>
          </a:p>
          <a:p>
            <a:pPr lvl="2"/>
            <a:r>
              <a:rPr lang="pt-BR" sz="2400" dirty="0"/>
              <a:t>Autismo, TDAH ou Dislexia, etc.</a:t>
            </a:r>
          </a:p>
          <a:p>
            <a:pPr lvl="2"/>
            <a:endParaRPr lang="pt-BR" dirty="0"/>
          </a:p>
          <a:p>
            <a:pPr lvl="2"/>
            <a:r>
              <a:rPr lang="pt-BR" sz="2400" dirty="0"/>
              <a:t>São </a:t>
            </a:r>
            <a:r>
              <a:rPr lang="pt-BR" sz="24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variações normais</a:t>
            </a:r>
            <a:r>
              <a:rPr lang="pt-BR" sz="2400" dirty="0"/>
              <a:t>, não desvios a </a:t>
            </a:r>
            <a:br>
              <a:rPr lang="pt-BR" sz="2400" dirty="0"/>
            </a:br>
            <a:r>
              <a:rPr lang="pt-BR" sz="2400" dirty="0"/>
              <a:t>serem corrigidos</a:t>
            </a:r>
            <a:r>
              <a:rPr lang="pt-BR" sz="2400" b="0" i="0" dirty="0">
                <a:solidFill>
                  <a:srgbClr val="001D35"/>
                </a:solidFill>
                <a:effectLst/>
                <a:latin typeface="Google Sans"/>
              </a:rPr>
              <a:t>.</a:t>
            </a:r>
            <a:endParaRPr lang="pt-BR" sz="2400" dirty="0">
              <a:solidFill>
                <a:srgbClr val="001D35"/>
              </a:solidFill>
              <a:latin typeface="Google Sans"/>
            </a:endParaRPr>
          </a:p>
          <a:p>
            <a:pPr marL="0" indent="0">
              <a:buNone/>
            </a:pPr>
            <a:endParaRPr lang="pt-BR" sz="1600" dirty="0"/>
          </a:p>
          <a:p>
            <a:pPr marL="0" indent="0">
              <a:buNone/>
            </a:pPr>
            <a:endParaRPr lang="pt-BR" sz="1600" dirty="0"/>
          </a:p>
          <a:p>
            <a:pPr marL="0" indent="0">
              <a:buNone/>
            </a:pPr>
            <a:r>
              <a:rPr lang="pt-BR" sz="1600" dirty="0"/>
              <a:t>Fonte: </a:t>
            </a:r>
            <a:r>
              <a:rPr lang="pt-BR" sz="1600" dirty="0">
                <a:hlinkClick r:id="rId2"/>
              </a:rPr>
              <a:t>Entenda o que é neurodiversidade e por que é uma luta também política</a:t>
            </a:r>
            <a:r>
              <a:rPr lang="pt-BR" sz="1600" dirty="0"/>
              <a:t> 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A7E354F-F1A3-FFEB-2AB3-054D698460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© 2025 FT-UNICAMP | Aula adaptada</a:t>
            </a:r>
            <a:endParaRPr lang="pt-BR" dirty="0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0B7C2116-494F-BB48-C10A-0C3658BBA7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25613-DD0B-4A49-925D-1C9C3E1D906D}" type="slidenum">
              <a:rPr lang="pt-BR" smtClean="0"/>
              <a:pPr/>
              <a:t>3</a:t>
            </a:fld>
            <a:endParaRPr lang="pt-BR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48E06B9B-FA97-64ED-32EA-18066992BD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08" t="11167" r="33672" b="29848"/>
          <a:stretch/>
        </p:blipFill>
        <p:spPr>
          <a:xfrm>
            <a:off x="8481291" y="3091432"/>
            <a:ext cx="2872509" cy="3014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5807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42EB89-DC1E-125E-1831-65656972A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Diretriz de design inclusivo </a:t>
            </a:r>
            <a:br>
              <a:rPr lang="pt-BR" dirty="0"/>
            </a:br>
            <a:r>
              <a:rPr lang="pt-BR" sz="2400" i="1" dirty="0">
                <a:latin typeface="Lato "/>
              </a:rPr>
              <a:t>Proposta por </a:t>
            </a:r>
            <a:r>
              <a:rPr lang="pt-BR" sz="2400" i="1" dirty="0" err="1">
                <a:latin typeface="Lato "/>
              </a:rPr>
              <a:t>Liebel</a:t>
            </a:r>
            <a:r>
              <a:rPr lang="pt-BR" sz="2400" i="1" dirty="0">
                <a:latin typeface="Lato "/>
              </a:rPr>
              <a:t> (2023)</a:t>
            </a:r>
            <a:endParaRPr lang="pt-BR" dirty="0"/>
          </a:p>
        </p:txBody>
      </p:sp>
      <p:graphicFrame>
        <p:nvGraphicFramePr>
          <p:cNvPr id="13" name="Espaço Reservado para Conteúdo 12">
            <a:extLst>
              <a:ext uri="{FF2B5EF4-FFF2-40B4-BE49-F238E27FC236}">
                <a16:creationId xmlns:a16="http://schemas.microsoft.com/office/drawing/2014/main" id="{C0665446-3511-B5F7-350F-A4DCE5BD41A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56457654"/>
              </p:ext>
            </p:extLst>
          </p:nvPr>
        </p:nvGraphicFramePr>
        <p:xfrm>
          <a:off x="838200" y="1825625"/>
          <a:ext cx="10515600" cy="46269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82E1122-1814-B027-81BE-5715ECEEC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© 2025 FT-UNICAMP | Aula adaptada</a:t>
            </a:r>
            <a:endParaRPr lang="pt-BR" dirty="0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0350B65E-AE36-7DD4-B50E-8EEA931A7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25613-DD0B-4A49-925D-1C9C3E1D906D}" type="slidenum">
              <a:rPr lang="pt-BR" smtClean="0"/>
              <a:pPr/>
              <a:t>30</a:t>
            </a:fld>
            <a:endParaRPr lang="pt-BR" dirty="0"/>
          </a:p>
        </p:txBody>
      </p:sp>
      <p:graphicFrame>
        <p:nvGraphicFramePr>
          <p:cNvPr id="3" name="Espaço Reservado para Conteúdo 7">
            <a:extLst>
              <a:ext uri="{FF2B5EF4-FFF2-40B4-BE49-F238E27FC236}">
                <a16:creationId xmlns:a16="http://schemas.microsoft.com/office/drawing/2014/main" id="{459CD717-F335-E62F-D83F-7914616B688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15994290"/>
              </p:ext>
            </p:extLst>
          </p:nvPr>
        </p:nvGraphicFramePr>
        <p:xfrm>
          <a:off x="1016001" y="2675724"/>
          <a:ext cx="10185399" cy="3347537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031065">
                  <a:extLst>
                    <a:ext uri="{9D8B030D-6E8A-4147-A177-3AD203B41FA5}">
                      <a16:colId xmlns:a16="http://schemas.microsoft.com/office/drawing/2014/main" val="843834309"/>
                    </a:ext>
                  </a:extLst>
                </a:gridCol>
                <a:gridCol w="7434404">
                  <a:extLst>
                    <a:ext uri="{9D8B030D-6E8A-4147-A177-3AD203B41FA5}">
                      <a16:colId xmlns:a16="http://schemas.microsoft.com/office/drawing/2014/main" val="1654389769"/>
                    </a:ext>
                  </a:extLst>
                </a:gridCol>
                <a:gridCol w="1719930">
                  <a:extLst>
                    <a:ext uri="{9D8B030D-6E8A-4147-A177-3AD203B41FA5}">
                      <a16:colId xmlns:a16="http://schemas.microsoft.com/office/drawing/2014/main" val="3033965454"/>
                    </a:ext>
                  </a:extLst>
                </a:gridCol>
              </a:tblGrid>
              <a:tr h="302282">
                <a:tc>
                  <a:txBody>
                    <a:bodyPr/>
                    <a:lstStyle/>
                    <a:p>
                      <a:pPr marR="9017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pt-BR" sz="1700" b="1" dirty="0">
                          <a:latin typeface="+mn-lt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  ID</a:t>
                      </a:r>
                    </a:p>
                  </a:txBody>
                  <a:tcPr marL="64107" marR="64107" marT="0" marB="0"/>
                </a:tc>
                <a:tc>
                  <a:txBody>
                    <a:bodyPr/>
                    <a:lstStyle/>
                    <a:p>
                      <a:pPr marR="90170" algn="ct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pt-BR" sz="1700" b="1" dirty="0">
                          <a:latin typeface="+mn-lt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Diretriz</a:t>
                      </a:r>
                    </a:p>
                  </a:txBody>
                  <a:tcPr marL="64107" marR="64107" marT="0" marB="0"/>
                </a:tc>
                <a:tc>
                  <a:txBody>
                    <a:bodyPr/>
                    <a:lstStyle/>
                    <a:p>
                      <a:pPr marR="90170" algn="ct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pt-BR" sz="1700" b="1" dirty="0">
                          <a:latin typeface="+mn-lt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Fonte</a:t>
                      </a:r>
                    </a:p>
                  </a:txBody>
                  <a:tcPr marL="64107" marR="64107" marT="0" marB="0"/>
                </a:tc>
                <a:extLst>
                  <a:ext uri="{0D108BD9-81ED-4DB2-BD59-A6C34878D82A}">
                    <a16:rowId xmlns:a16="http://schemas.microsoft.com/office/drawing/2014/main" val="3459700815"/>
                  </a:ext>
                </a:extLst>
              </a:tr>
              <a:tr h="609051">
                <a:tc>
                  <a:txBody>
                    <a:bodyPr/>
                    <a:lstStyle/>
                    <a:p>
                      <a:pPr marL="113665" marR="90170" algn="ct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1700" b="1" dirty="0">
                          <a:latin typeface="+mn-lt"/>
                        </a:rPr>
                        <a:t>4.1</a:t>
                      </a:r>
                      <a:endParaRPr lang="pt-BR" sz="1700" b="1" dirty="0">
                        <a:latin typeface="+mn-lt"/>
                      </a:endParaRPr>
                    </a:p>
                  </a:txBody>
                  <a:tcPr marL="68580" marR="68580" marT="0" marB="0">
                    <a:solidFill>
                      <a:srgbClr val="F0F3F0"/>
                    </a:solidFill>
                  </a:tcPr>
                </a:tc>
                <a:tc>
                  <a:txBody>
                    <a:bodyPr/>
                    <a:lstStyle/>
                    <a:p>
                      <a:pPr marR="90170" algn="just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pt-BR" sz="1800" dirty="0"/>
                        <a:t>Fornecer representações alternativas como imagem, áudio, vídeo, ou gráficos</a:t>
                      </a:r>
                      <a:endParaRPr lang="pt-BR" sz="1800" dirty="0">
                        <a:latin typeface="+mn-lt"/>
                      </a:endParaRPr>
                    </a:p>
                  </a:txBody>
                  <a:tcPr marL="68580" marR="68580" marT="0" marB="0">
                    <a:solidFill>
                      <a:srgbClr val="F0F3F0"/>
                    </a:solidFill>
                  </a:tcPr>
                </a:tc>
                <a:tc>
                  <a:txBody>
                    <a:bodyPr/>
                    <a:lstStyle/>
                    <a:p>
                      <a:pPr marR="90170" algn="ct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pt-BR" sz="1700">
                          <a:latin typeface="+mn-lt"/>
                        </a:rPr>
                        <a:t>[2, 7] [6, 4]</a:t>
                      </a:r>
                    </a:p>
                  </a:txBody>
                  <a:tcPr marL="68580" marR="68580" marT="0" marB="0">
                    <a:solidFill>
                      <a:srgbClr val="F0F3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4797239"/>
                  </a:ext>
                </a:extLst>
              </a:tr>
              <a:tr h="609051">
                <a:tc>
                  <a:txBody>
                    <a:bodyPr/>
                    <a:lstStyle/>
                    <a:p>
                      <a:pPr marL="113665" marR="90170" algn="ct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1700" b="1" dirty="0">
                          <a:latin typeface="+mn-lt"/>
                        </a:rPr>
                        <a:t>4.2</a:t>
                      </a:r>
                      <a:endParaRPr lang="pt-BR" sz="1700" b="1" dirty="0">
                        <a:latin typeface="+mn-lt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R="90170" algn="just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pt-BR" sz="1800" dirty="0"/>
                        <a:t>Símbolos e ícones devem ser acompanhados por uma representação textual.</a:t>
                      </a:r>
                      <a:endParaRPr lang="pt-BR" sz="1800" dirty="0">
                        <a:latin typeface="+mn-lt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R="90170" algn="ct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pt-BR" sz="1700">
                          <a:latin typeface="+mn-lt"/>
                        </a:rPr>
                        <a:t>[7]</a:t>
                      </a: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7786885"/>
                  </a:ext>
                </a:extLst>
              </a:tr>
              <a:tr h="609051">
                <a:tc>
                  <a:txBody>
                    <a:bodyPr/>
                    <a:lstStyle/>
                    <a:p>
                      <a:pPr marL="113665" marR="90170" algn="ct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1700" b="1" dirty="0">
                          <a:latin typeface="+mn-lt"/>
                        </a:rPr>
                        <a:t>4.3</a:t>
                      </a:r>
                      <a:endParaRPr lang="pt-BR" sz="1700" b="1" dirty="0">
                        <a:latin typeface="+mn-lt"/>
                      </a:endParaRPr>
                    </a:p>
                  </a:txBody>
                  <a:tcPr marL="68580" marR="68580" marT="0" marB="0">
                    <a:solidFill>
                      <a:srgbClr val="F0F3F0"/>
                    </a:solidFill>
                  </a:tcPr>
                </a:tc>
                <a:tc>
                  <a:txBody>
                    <a:bodyPr/>
                    <a:lstStyle/>
                    <a:p>
                      <a:pPr marR="90170" algn="just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pt-BR" sz="1800" dirty="0"/>
                        <a:t>Ilustrar ideias complexas por meio de desenhos, diagramas, animações, etc.</a:t>
                      </a:r>
                      <a:endParaRPr lang="pt-BR" sz="1800" dirty="0">
                        <a:latin typeface="+mn-lt"/>
                      </a:endParaRPr>
                    </a:p>
                  </a:txBody>
                  <a:tcPr marL="68580" marR="68580" marT="0" marB="0">
                    <a:solidFill>
                      <a:srgbClr val="F0F3F0"/>
                    </a:solidFill>
                  </a:tcPr>
                </a:tc>
                <a:tc>
                  <a:txBody>
                    <a:bodyPr/>
                    <a:lstStyle/>
                    <a:p>
                      <a:pPr marR="90170" algn="ct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pt-BR" sz="1700">
                          <a:latin typeface="+mn-lt"/>
                        </a:rPr>
                        <a:t>[2]</a:t>
                      </a:r>
                    </a:p>
                  </a:txBody>
                  <a:tcPr marL="68580" marR="68580" marT="0" marB="0">
                    <a:solidFill>
                      <a:srgbClr val="F0F3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4731696"/>
                  </a:ext>
                </a:extLst>
              </a:tr>
              <a:tr h="609051">
                <a:tc>
                  <a:txBody>
                    <a:bodyPr/>
                    <a:lstStyle/>
                    <a:p>
                      <a:pPr marL="113665" marR="90170" algn="ct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1700" b="1" dirty="0">
                          <a:latin typeface="+mn-lt"/>
                        </a:rPr>
                        <a:t>4.4</a:t>
                      </a:r>
                      <a:endParaRPr lang="pt-BR" sz="1700" b="1" dirty="0">
                        <a:latin typeface="+mn-lt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R="90170" algn="just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pt-BR" sz="1800" dirty="0"/>
                        <a:t>Claramente indicar o propósito de cada elemento presente.</a:t>
                      </a:r>
                      <a:endParaRPr lang="pt-BR" sz="1800" dirty="0">
                        <a:latin typeface="+mn-lt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R="90170" algn="ct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pt-BR" sz="1700" dirty="0">
                          <a:latin typeface="+mn-lt"/>
                        </a:rPr>
                        <a:t>[7]</a:t>
                      </a: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3709947"/>
                  </a:ext>
                </a:extLst>
              </a:tr>
              <a:tr h="609051">
                <a:tc>
                  <a:txBody>
                    <a:bodyPr/>
                    <a:lstStyle/>
                    <a:p>
                      <a:pPr marL="113665" marR="90170" algn="ct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pt-BR" sz="1700" b="1" dirty="0">
                          <a:latin typeface="+mn-lt"/>
                        </a:rPr>
                        <a:t>4.5</a:t>
                      </a:r>
                    </a:p>
                  </a:txBody>
                  <a:tcPr marL="68580" marR="68580" marT="0" marB="0">
                    <a:lnB>
                      <a:noFill/>
                    </a:lnB>
                    <a:solidFill>
                      <a:srgbClr val="F0F3F0"/>
                    </a:solidFill>
                  </a:tcPr>
                </a:tc>
                <a:tc>
                  <a:txBody>
                    <a:bodyPr/>
                    <a:lstStyle/>
                    <a:p>
                      <a:pPr marR="90170" algn="just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pt-BR" dirty="0"/>
                        <a:t>Fornecer exemplos concretos, quando aplicável.</a:t>
                      </a:r>
                      <a:endParaRPr lang="pt-BR" sz="1800" dirty="0">
                        <a:latin typeface="+mn-lt"/>
                      </a:endParaRPr>
                    </a:p>
                  </a:txBody>
                  <a:tcPr marL="68580" marR="68580" marT="0" marB="0">
                    <a:lnB>
                      <a:noFill/>
                    </a:lnB>
                    <a:solidFill>
                      <a:srgbClr val="F0F3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9017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700" dirty="0">
                          <a:latin typeface="+mn-lt"/>
                        </a:rPr>
                        <a:t>[6]</a:t>
                      </a:r>
                    </a:p>
                    <a:p>
                      <a:pPr marR="90170" algn="ct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 lang="pt-BR" sz="1700" dirty="0">
                        <a:latin typeface="+mn-lt"/>
                      </a:endParaRPr>
                    </a:p>
                  </a:txBody>
                  <a:tcPr marL="68580" marR="68580" marT="0" marB="0">
                    <a:lnB>
                      <a:noFill/>
                    </a:lnB>
                    <a:solidFill>
                      <a:srgbClr val="F0F3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41395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313702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42EB89-DC1E-125E-1831-65656972A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Diretriz de design inclusivo </a:t>
            </a:r>
            <a:br>
              <a:rPr lang="pt-BR" dirty="0"/>
            </a:br>
            <a:r>
              <a:rPr lang="pt-BR" sz="2400" i="1" dirty="0">
                <a:latin typeface="Lato "/>
              </a:rPr>
              <a:t>Proposta por </a:t>
            </a:r>
            <a:r>
              <a:rPr lang="pt-BR" sz="2400" i="1" dirty="0" err="1">
                <a:latin typeface="Lato "/>
              </a:rPr>
              <a:t>Liebel</a:t>
            </a:r>
            <a:r>
              <a:rPr lang="pt-BR" sz="2400" i="1" dirty="0">
                <a:latin typeface="Lato "/>
              </a:rPr>
              <a:t> (2023)</a:t>
            </a:r>
            <a:endParaRPr lang="pt-BR" dirty="0"/>
          </a:p>
        </p:txBody>
      </p:sp>
      <p:graphicFrame>
        <p:nvGraphicFramePr>
          <p:cNvPr id="13" name="Espaço Reservado para Conteúdo 12">
            <a:extLst>
              <a:ext uri="{FF2B5EF4-FFF2-40B4-BE49-F238E27FC236}">
                <a16:creationId xmlns:a16="http://schemas.microsoft.com/office/drawing/2014/main" id="{C0665446-3511-B5F7-350F-A4DCE5BD41A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58957568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82E1122-1814-B027-81BE-5715ECEEC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© 2025 FT-UNICAMP | Aula adaptada</a:t>
            </a:r>
            <a:endParaRPr lang="pt-BR" dirty="0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0350B65E-AE36-7DD4-B50E-8EEA931A7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25613-DD0B-4A49-925D-1C9C3E1D906D}" type="slidenum">
              <a:rPr lang="pt-BR" smtClean="0"/>
              <a:pPr/>
              <a:t>31</a:t>
            </a:fld>
            <a:endParaRPr lang="pt-BR" dirty="0"/>
          </a:p>
        </p:txBody>
      </p:sp>
      <p:graphicFrame>
        <p:nvGraphicFramePr>
          <p:cNvPr id="3" name="Espaço Reservado para Conteúdo 7">
            <a:extLst>
              <a:ext uri="{FF2B5EF4-FFF2-40B4-BE49-F238E27FC236}">
                <a16:creationId xmlns:a16="http://schemas.microsoft.com/office/drawing/2014/main" id="{459CD717-F335-E62F-D83F-7914616B688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11495178"/>
              </p:ext>
            </p:extLst>
          </p:nvPr>
        </p:nvGraphicFramePr>
        <p:xfrm>
          <a:off x="1016001" y="2675724"/>
          <a:ext cx="10185399" cy="3024507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031065">
                  <a:extLst>
                    <a:ext uri="{9D8B030D-6E8A-4147-A177-3AD203B41FA5}">
                      <a16:colId xmlns:a16="http://schemas.microsoft.com/office/drawing/2014/main" val="843834309"/>
                    </a:ext>
                  </a:extLst>
                </a:gridCol>
                <a:gridCol w="7434404">
                  <a:extLst>
                    <a:ext uri="{9D8B030D-6E8A-4147-A177-3AD203B41FA5}">
                      <a16:colId xmlns:a16="http://schemas.microsoft.com/office/drawing/2014/main" val="1654389769"/>
                    </a:ext>
                  </a:extLst>
                </a:gridCol>
                <a:gridCol w="1719930">
                  <a:extLst>
                    <a:ext uri="{9D8B030D-6E8A-4147-A177-3AD203B41FA5}">
                      <a16:colId xmlns:a16="http://schemas.microsoft.com/office/drawing/2014/main" val="3033965454"/>
                    </a:ext>
                  </a:extLst>
                </a:gridCol>
              </a:tblGrid>
              <a:tr h="302282">
                <a:tc>
                  <a:txBody>
                    <a:bodyPr/>
                    <a:lstStyle/>
                    <a:p>
                      <a:pPr marR="9017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pt-BR" sz="1700" b="1" dirty="0">
                          <a:latin typeface="+mn-lt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  ID</a:t>
                      </a:r>
                    </a:p>
                  </a:txBody>
                  <a:tcPr marL="64107" marR="64107" marT="0" marB="0"/>
                </a:tc>
                <a:tc>
                  <a:txBody>
                    <a:bodyPr/>
                    <a:lstStyle/>
                    <a:p>
                      <a:pPr marR="90170" algn="ct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pt-BR" sz="1700" b="1" dirty="0">
                          <a:latin typeface="+mn-lt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Diretriz</a:t>
                      </a:r>
                    </a:p>
                  </a:txBody>
                  <a:tcPr marL="64107" marR="64107" marT="0" marB="0"/>
                </a:tc>
                <a:tc>
                  <a:txBody>
                    <a:bodyPr/>
                    <a:lstStyle/>
                    <a:p>
                      <a:pPr marR="90170" algn="ct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pt-BR" sz="1700" b="1" dirty="0">
                          <a:latin typeface="+mn-lt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Fonte</a:t>
                      </a:r>
                    </a:p>
                  </a:txBody>
                  <a:tcPr marL="64107" marR="64107" marT="0" marB="0"/>
                </a:tc>
                <a:extLst>
                  <a:ext uri="{0D108BD9-81ED-4DB2-BD59-A6C34878D82A}">
                    <a16:rowId xmlns:a16="http://schemas.microsoft.com/office/drawing/2014/main" val="3459700815"/>
                  </a:ext>
                </a:extLst>
              </a:tr>
              <a:tr h="544445">
                <a:tc>
                  <a:txBody>
                    <a:bodyPr/>
                    <a:lstStyle/>
                    <a:p>
                      <a:pPr marL="113665" marR="9017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b="1" dirty="0">
                          <a:latin typeface="+mn-lt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5.1</a:t>
                      </a:r>
                      <a:endParaRPr lang="pt-BR" b="1" dirty="0">
                        <a:latin typeface="+mn-lt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68580" marR="68580" marT="0" marB="0">
                    <a:solidFill>
                      <a:srgbClr val="F0F3F0"/>
                    </a:solidFill>
                  </a:tcPr>
                </a:tc>
                <a:tc>
                  <a:txBody>
                    <a:bodyPr/>
                    <a:lstStyle/>
                    <a:p>
                      <a:pPr marR="90170" algn="just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pt-BR" dirty="0"/>
                        <a:t>O design e a estrutura geral devem ser simples e previsíveis</a:t>
                      </a:r>
                      <a:endParaRPr lang="pt-BR" dirty="0">
                        <a:latin typeface="+mn-lt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68580" marR="68580" marT="0" marB="0">
                    <a:solidFill>
                      <a:srgbClr val="F0F3F0"/>
                    </a:solidFill>
                  </a:tcPr>
                </a:tc>
                <a:tc>
                  <a:txBody>
                    <a:bodyPr/>
                    <a:lstStyle/>
                    <a:p>
                      <a:pPr marR="90170" algn="ct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pt-BR">
                          <a:latin typeface="+mn-lt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[2, 7] [6, 3]</a:t>
                      </a:r>
                    </a:p>
                  </a:txBody>
                  <a:tcPr marL="68580" marR="68580" marT="0" marB="0">
                    <a:solidFill>
                      <a:srgbClr val="F0F3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4797239"/>
                  </a:ext>
                </a:extLst>
              </a:tr>
              <a:tr h="544445">
                <a:tc>
                  <a:txBody>
                    <a:bodyPr/>
                    <a:lstStyle/>
                    <a:p>
                      <a:pPr marL="113665" marR="9017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b="1" dirty="0">
                          <a:latin typeface="+mn-lt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5.2</a:t>
                      </a:r>
                      <a:endParaRPr lang="pt-BR" b="1" dirty="0">
                        <a:latin typeface="+mn-lt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68580" marR="68580" marT="0" marB="0"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R="90170" algn="just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pt-BR" dirty="0"/>
                        <a:t>A interface deve conter apenas os elementos relevantes para a tarefa.</a:t>
                      </a:r>
                      <a:endParaRPr lang="pt-BR" dirty="0">
                        <a:latin typeface="+mn-lt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68580" marR="68580" marT="0" marB="0"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R="90170" algn="ct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pt-BR">
                          <a:latin typeface="+mn-lt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[2, 6, 1]</a:t>
                      </a:r>
                    </a:p>
                  </a:txBody>
                  <a:tcPr marL="68580" marR="68580" marT="0" marB="0"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7786885"/>
                  </a:ext>
                </a:extLst>
              </a:tr>
              <a:tr h="544445">
                <a:tc>
                  <a:txBody>
                    <a:bodyPr/>
                    <a:lstStyle/>
                    <a:p>
                      <a:pPr marL="113665" marR="9017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b="1" dirty="0">
                          <a:latin typeface="+mn-lt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5.3</a:t>
                      </a:r>
                      <a:endParaRPr lang="pt-BR" b="1" dirty="0">
                        <a:latin typeface="+mn-lt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0F3F0"/>
                    </a:solidFill>
                  </a:tcPr>
                </a:tc>
                <a:tc>
                  <a:txBody>
                    <a:bodyPr/>
                    <a:lstStyle/>
                    <a:p>
                      <a:pPr marR="90170" algn="just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pt-BR" dirty="0"/>
                        <a:t>Fornecer claras instruções sobre a tarefa, de preferência com voz ativa.</a:t>
                      </a:r>
                      <a:endParaRPr lang="pt-BR" dirty="0">
                        <a:latin typeface="+mn-lt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0F3F0"/>
                    </a:solidFill>
                  </a:tcPr>
                </a:tc>
                <a:tc>
                  <a:txBody>
                    <a:bodyPr/>
                    <a:lstStyle/>
                    <a:p>
                      <a:pPr marR="90170" algn="ct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pt-BR" dirty="0">
                          <a:latin typeface="+mn-lt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[2, 7] [6, 4]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0F3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4731696"/>
                  </a:ext>
                </a:extLst>
              </a:tr>
              <a:tr h="544445">
                <a:tc>
                  <a:txBody>
                    <a:bodyPr/>
                    <a:lstStyle/>
                    <a:p>
                      <a:pPr marL="113665" marR="9017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pt-BR" b="1" dirty="0">
                          <a:latin typeface="+mn-lt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5.4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R="90170" algn="just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pt-BR" dirty="0"/>
                        <a:t>Explicar o motivo por trás de qualquer instrução fora do comum.</a:t>
                      </a:r>
                      <a:endParaRPr lang="pt-BR" dirty="0">
                        <a:latin typeface="+mn-lt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R="90170" algn="ct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pt-B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[7]</a:t>
                      </a:r>
                      <a:endParaRPr lang="pt-BR" dirty="0">
                        <a:latin typeface="+mn-lt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9840110"/>
                  </a:ext>
                </a:extLst>
              </a:tr>
              <a:tr h="544445">
                <a:tc>
                  <a:txBody>
                    <a:bodyPr/>
                    <a:lstStyle/>
                    <a:p>
                      <a:pPr marL="113665" marR="9017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pt-BR" b="1" dirty="0">
                          <a:latin typeface="+mn-lt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5.5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0F3F0"/>
                    </a:solidFill>
                  </a:tcPr>
                </a:tc>
                <a:tc>
                  <a:txBody>
                    <a:bodyPr/>
                    <a:lstStyle/>
                    <a:p>
                      <a:pPr marR="90170" algn="just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pt-BR" dirty="0"/>
                        <a:t>Usar espaços em branco entre elementos de diferentes contextos</a:t>
                      </a:r>
                      <a:endParaRPr lang="pt-BR" dirty="0">
                        <a:latin typeface="+mn-lt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0F3F0"/>
                    </a:solidFill>
                  </a:tcPr>
                </a:tc>
                <a:tc>
                  <a:txBody>
                    <a:bodyPr/>
                    <a:lstStyle/>
                    <a:p>
                      <a:pPr marR="90170" algn="ct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pt-B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[2]</a:t>
                      </a:r>
                      <a:endParaRPr lang="pt-BR" dirty="0">
                        <a:latin typeface="+mn-lt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0F3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59660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775256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42EB89-DC1E-125E-1831-65656972A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Diretriz de design inclusivo </a:t>
            </a:r>
            <a:br>
              <a:rPr lang="pt-BR" dirty="0"/>
            </a:br>
            <a:r>
              <a:rPr lang="pt-BR" sz="2400" i="1" dirty="0">
                <a:latin typeface="Lato "/>
              </a:rPr>
              <a:t>Proposta por </a:t>
            </a:r>
            <a:r>
              <a:rPr lang="pt-BR" sz="2400" i="1" dirty="0" err="1">
                <a:latin typeface="Lato "/>
              </a:rPr>
              <a:t>Liebel</a:t>
            </a:r>
            <a:r>
              <a:rPr lang="pt-BR" sz="2400" i="1" dirty="0">
                <a:latin typeface="Lato "/>
              </a:rPr>
              <a:t> (2023)</a:t>
            </a:r>
            <a:endParaRPr lang="pt-BR" dirty="0"/>
          </a:p>
        </p:txBody>
      </p:sp>
      <p:graphicFrame>
        <p:nvGraphicFramePr>
          <p:cNvPr id="13" name="Espaço Reservado para Conteúdo 12">
            <a:extLst>
              <a:ext uri="{FF2B5EF4-FFF2-40B4-BE49-F238E27FC236}">
                <a16:creationId xmlns:a16="http://schemas.microsoft.com/office/drawing/2014/main" id="{C0665446-3511-B5F7-350F-A4DCE5BD41A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15896148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82E1122-1814-B027-81BE-5715ECEEC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© 2025 FT-UNICAMP | Aula adaptada</a:t>
            </a:r>
            <a:endParaRPr lang="pt-BR" dirty="0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0350B65E-AE36-7DD4-B50E-8EEA931A7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25613-DD0B-4A49-925D-1C9C3E1D906D}" type="slidenum">
              <a:rPr lang="pt-BR" smtClean="0"/>
              <a:pPr/>
              <a:t>32</a:t>
            </a:fld>
            <a:endParaRPr lang="pt-BR" dirty="0"/>
          </a:p>
        </p:txBody>
      </p:sp>
      <p:graphicFrame>
        <p:nvGraphicFramePr>
          <p:cNvPr id="3" name="Espaço Reservado para Conteúdo 7">
            <a:extLst>
              <a:ext uri="{FF2B5EF4-FFF2-40B4-BE49-F238E27FC236}">
                <a16:creationId xmlns:a16="http://schemas.microsoft.com/office/drawing/2014/main" id="{459CD717-F335-E62F-D83F-7914616B688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04027595"/>
              </p:ext>
            </p:extLst>
          </p:nvPr>
        </p:nvGraphicFramePr>
        <p:xfrm>
          <a:off x="1016001" y="2675724"/>
          <a:ext cx="10185399" cy="2893272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031065">
                  <a:extLst>
                    <a:ext uri="{9D8B030D-6E8A-4147-A177-3AD203B41FA5}">
                      <a16:colId xmlns:a16="http://schemas.microsoft.com/office/drawing/2014/main" val="843834309"/>
                    </a:ext>
                  </a:extLst>
                </a:gridCol>
                <a:gridCol w="7434404">
                  <a:extLst>
                    <a:ext uri="{9D8B030D-6E8A-4147-A177-3AD203B41FA5}">
                      <a16:colId xmlns:a16="http://schemas.microsoft.com/office/drawing/2014/main" val="1654389769"/>
                    </a:ext>
                  </a:extLst>
                </a:gridCol>
                <a:gridCol w="1719930">
                  <a:extLst>
                    <a:ext uri="{9D8B030D-6E8A-4147-A177-3AD203B41FA5}">
                      <a16:colId xmlns:a16="http://schemas.microsoft.com/office/drawing/2014/main" val="3033965454"/>
                    </a:ext>
                  </a:extLst>
                </a:gridCol>
              </a:tblGrid>
              <a:tr h="302282">
                <a:tc>
                  <a:txBody>
                    <a:bodyPr/>
                    <a:lstStyle/>
                    <a:p>
                      <a:pPr marR="9017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pt-BR" sz="1700" b="1" dirty="0">
                          <a:latin typeface="+mn-lt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  ID</a:t>
                      </a:r>
                    </a:p>
                  </a:txBody>
                  <a:tcPr marL="64107" marR="64107" marT="0" marB="0"/>
                </a:tc>
                <a:tc>
                  <a:txBody>
                    <a:bodyPr/>
                    <a:lstStyle/>
                    <a:p>
                      <a:pPr marR="90170" algn="ct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pt-BR" sz="1700" b="1" dirty="0">
                          <a:latin typeface="+mn-lt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Diretriz</a:t>
                      </a:r>
                    </a:p>
                  </a:txBody>
                  <a:tcPr marL="64107" marR="64107" marT="0" marB="0"/>
                </a:tc>
                <a:tc>
                  <a:txBody>
                    <a:bodyPr/>
                    <a:lstStyle/>
                    <a:p>
                      <a:pPr marR="90170" algn="ct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pt-BR" sz="1700" b="1" dirty="0">
                          <a:latin typeface="+mn-lt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Fonte</a:t>
                      </a:r>
                    </a:p>
                  </a:txBody>
                  <a:tcPr marL="64107" marR="64107" marT="0" marB="0"/>
                </a:tc>
                <a:extLst>
                  <a:ext uri="{0D108BD9-81ED-4DB2-BD59-A6C34878D82A}">
                    <a16:rowId xmlns:a16="http://schemas.microsoft.com/office/drawing/2014/main" val="3459700815"/>
                  </a:ext>
                </a:extLst>
              </a:tr>
              <a:tr h="518198">
                <a:tc>
                  <a:txBody>
                    <a:bodyPr/>
                    <a:lstStyle/>
                    <a:p>
                      <a:pPr marL="113665" marR="9017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b="1" dirty="0">
                          <a:latin typeface="+mn-lt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6.1</a:t>
                      </a:r>
                      <a:endParaRPr lang="pt-BR" b="1" dirty="0">
                        <a:latin typeface="+mn-lt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68580" marR="68580" marT="0" marB="0">
                    <a:solidFill>
                      <a:srgbClr val="F0F3F0"/>
                    </a:solidFill>
                  </a:tcPr>
                </a:tc>
                <a:tc>
                  <a:txBody>
                    <a:bodyPr/>
                    <a:lstStyle/>
                    <a:p>
                      <a:pPr marR="90170" algn="just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pt-BR" dirty="0"/>
                        <a:t>Usar botões claros e grandes, com ícone e texto</a:t>
                      </a:r>
                      <a:endParaRPr lang="pt-BR" dirty="0">
                        <a:latin typeface="+mn-lt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68580" marR="68580" marT="0" marB="0">
                    <a:solidFill>
                      <a:srgbClr val="F0F3F0"/>
                    </a:solidFill>
                  </a:tcPr>
                </a:tc>
                <a:tc>
                  <a:txBody>
                    <a:bodyPr/>
                    <a:lstStyle/>
                    <a:p>
                      <a:pPr marR="90170" algn="ct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pt-BR">
                          <a:latin typeface="+mn-lt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[2, 6]</a:t>
                      </a:r>
                    </a:p>
                  </a:txBody>
                  <a:tcPr marL="68580" marR="68580" marT="0" marB="0">
                    <a:solidFill>
                      <a:srgbClr val="F0F3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4797239"/>
                  </a:ext>
                </a:extLst>
              </a:tr>
              <a:tr h="518198">
                <a:tc>
                  <a:txBody>
                    <a:bodyPr/>
                    <a:lstStyle/>
                    <a:p>
                      <a:pPr marL="113665" marR="9017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b="1" dirty="0">
                          <a:latin typeface="+mn-lt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6.2</a:t>
                      </a:r>
                      <a:endParaRPr lang="pt-BR" b="1" dirty="0">
                        <a:latin typeface="+mn-lt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R="90170" algn="just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pt-BR" dirty="0"/>
                        <a:t>Não usar ícones multicoloridos </a:t>
                      </a:r>
                      <a:endParaRPr lang="pt-BR" dirty="0">
                        <a:latin typeface="+mn-lt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R="90170" algn="ct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pt-BR">
                          <a:latin typeface="+mn-lt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[6]</a:t>
                      </a: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7786885"/>
                  </a:ext>
                </a:extLst>
              </a:tr>
              <a:tr h="518198">
                <a:tc>
                  <a:txBody>
                    <a:bodyPr/>
                    <a:lstStyle/>
                    <a:p>
                      <a:pPr marL="113665" marR="9017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b="1" dirty="0">
                          <a:latin typeface="+mn-lt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6.3</a:t>
                      </a:r>
                      <a:endParaRPr lang="pt-BR" b="1" dirty="0">
                        <a:latin typeface="+mn-lt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68580" marR="68580" marT="0" marB="0">
                    <a:solidFill>
                      <a:srgbClr val="F0F3F0"/>
                    </a:solidFill>
                  </a:tcPr>
                </a:tc>
                <a:tc>
                  <a:txBody>
                    <a:bodyPr/>
                    <a:lstStyle/>
                    <a:p>
                      <a:pPr marR="90170" algn="just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pt-BR" dirty="0"/>
                        <a:t>Evitar botões apenas com ícones</a:t>
                      </a:r>
                      <a:endParaRPr lang="pt-BR" dirty="0">
                        <a:latin typeface="+mn-lt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68580" marR="68580" marT="0" marB="0">
                    <a:solidFill>
                      <a:srgbClr val="F0F3F0"/>
                    </a:solidFill>
                  </a:tcPr>
                </a:tc>
                <a:tc>
                  <a:txBody>
                    <a:bodyPr/>
                    <a:lstStyle/>
                    <a:p>
                      <a:pPr marR="90170" algn="ct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pt-BR" dirty="0">
                          <a:latin typeface="+mn-lt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[6]</a:t>
                      </a:r>
                    </a:p>
                  </a:txBody>
                  <a:tcPr marL="68580" marR="68580" marT="0" marB="0">
                    <a:solidFill>
                      <a:srgbClr val="F0F3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4731696"/>
                  </a:ext>
                </a:extLst>
              </a:tr>
              <a:tr h="518198">
                <a:tc>
                  <a:txBody>
                    <a:bodyPr/>
                    <a:lstStyle/>
                    <a:p>
                      <a:pPr marL="113665" marR="9017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b="1" dirty="0">
                          <a:latin typeface="+mn-lt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6.4</a:t>
                      </a:r>
                      <a:endParaRPr lang="pt-BR" b="1" dirty="0">
                        <a:latin typeface="+mn-lt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R="90170" algn="just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pt-BR" dirty="0"/>
                        <a:t>Não definir tempo de expiração; se necessário, permitir a extensão</a:t>
                      </a:r>
                      <a:endParaRPr lang="pt-BR" dirty="0">
                        <a:latin typeface="+mn-lt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R="90170" algn="ct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pt-BR">
                          <a:latin typeface="+mn-lt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[1]</a:t>
                      </a: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3709947"/>
                  </a:ext>
                </a:extLst>
              </a:tr>
              <a:tr h="518198">
                <a:tc>
                  <a:txBody>
                    <a:bodyPr/>
                    <a:lstStyle/>
                    <a:p>
                      <a:pPr marL="113665" marR="9017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b="1" dirty="0">
                          <a:latin typeface="+mn-lt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6.5</a:t>
                      </a:r>
                      <a:endParaRPr lang="pt-BR" b="1" dirty="0">
                        <a:latin typeface="+mn-lt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68580" marR="68580" marT="0" marB="0">
                    <a:lnB>
                      <a:noFill/>
                    </a:lnB>
                    <a:solidFill>
                      <a:srgbClr val="F0F3F0"/>
                    </a:solidFill>
                  </a:tcPr>
                </a:tc>
                <a:tc>
                  <a:txBody>
                    <a:bodyPr/>
                    <a:lstStyle/>
                    <a:p>
                      <a:pPr marR="90170" algn="just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pt-BR" dirty="0"/>
                        <a:t>Pedir aos usuários confirmarem suas escolhas</a:t>
                      </a:r>
                      <a:endParaRPr lang="pt-BR" dirty="0">
                        <a:latin typeface="+mn-lt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68580" marR="68580" marT="0" marB="0">
                    <a:lnB>
                      <a:noFill/>
                    </a:lnB>
                    <a:solidFill>
                      <a:srgbClr val="F0F3F0"/>
                    </a:solidFill>
                  </a:tcPr>
                </a:tc>
                <a:tc>
                  <a:txBody>
                    <a:bodyPr/>
                    <a:lstStyle/>
                    <a:p>
                      <a:pPr marR="90170" algn="ct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pt-BR" dirty="0">
                          <a:latin typeface="+mn-lt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[1]</a:t>
                      </a:r>
                    </a:p>
                  </a:txBody>
                  <a:tcPr marL="68580" marR="68580" marT="0" marB="0">
                    <a:lnB>
                      <a:noFill/>
                    </a:lnB>
                    <a:solidFill>
                      <a:srgbClr val="F0F3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50471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03751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42EB89-DC1E-125E-1831-65656972A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Diretriz de design inclusivo </a:t>
            </a:r>
            <a:br>
              <a:rPr lang="pt-BR" dirty="0"/>
            </a:br>
            <a:r>
              <a:rPr lang="pt-BR" sz="2400" i="1" dirty="0">
                <a:latin typeface="Lato "/>
              </a:rPr>
              <a:t>Proposta por </a:t>
            </a:r>
            <a:r>
              <a:rPr lang="pt-BR" sz="2400" i="1" dirty="0" err="1">
                <a:latin typeface="Lato "/>
              </a:rPr>
              <a:t>Liebel</a:t>
            </a:r>
            <a:r>
              <a:rPr lang="pt-BR" sz="2400" i="1" dirty="0">
                <a:latin typeface="Lato "/>
              </a:rPr>
              <a:t> (2023)</a:t>
            </a:r>
            <a:endParaRPr lang="pt-BR" dirty="0"/>
          </a:p>
        </p:txBody>
      </p:sp>
      <p:graphicFrame>
        <p:nvGraphicFramePr>
          <p:cNvPr id="13" name="Espaço Reservado para Conteúdo 12">
            <a:extLst>
              <a:ext uri="{FF2B5EF4-FFF2-40B4-BE49-F238E27FC236}">
                <a16:creationId xmlns:a16="http://schemas.microsoft.com/office/drawing/2014/main" id="{C0665446-3511-B5F7-350F-A4DCE5BD41A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83338410"/>
              </p:ext>
            </p:extLst>
          </p:nvPr>
        </p:nvGraphicFramePr>
        <p:xfrm>
          <a:off x="838200" y="1825625"/>
          <a:ext cx="10515600" cy="42243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82E1122-1814-B027-81BE-5715ECEEC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© 2025 FT-UNICAMP | Aula adaptada</a:t>
            </a:r>
            <a:endParaRPr lang="pt-BR" dirty="0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0350B65E-AE36-7DD4-B50E-8EEA931A7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25613-DD0B-4A49-925D-1C9C3E1D906D}" type="slidenum">
              <a:rPr lang="pt-BR" smtClean="0"/>
              <a:pPr/>
              <a:t>33</a:t>
            </a:fld>
            <a:endParaRPr lang="pt-BR" dirty="0"/>
          </a:p>
        </p:txBody>
      </p:sp>
      <p:graphicFrame>
        <p:nvGraphicFramePr>
          <p:cNvPr id="3" name="Espaço Reservado para Conteúdo 7">
            <a:extLst>
              <a:ext uri="{FF2B5EF4-FFF2-40B4-BE49-F238E27FC236}">
                <a16:creationId xmlns:a16="http://schemas.microsoft.com/office/drawing/2014/main" id="{459CD717-F335-E62F-D83F-7914616B688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71158388"/>
              </p:ext>
            </p:extLst>
          </p:nvPr>
        </p:nvGraphicFramePr>
        <p:xfrm>
          <a:off x="1016001" y="2739522"/>
          <a:ext cx="10185399" cy="2818038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031065">
                  <a:extLst>
                    <a:ext uri="{9D8B030D-6E8A-4147-A177-3AD203B41FA5}">
                      <a16:colId xmlns:a16="http://schemas.microsoft.com/office/drawing/2014/main" val="843834309"/>
                    </a:ext>
                  </a:extLst>
                </a:gridCol>
                <a:gridCol w="7434404">
                  <a:extLst>
                    <a:ext uri="{9D8B030D-6E8A-4147-A177-3AD203B41FA5}">
                      <a16:colId xmlns:a16="http://schemas.microsoft.com/office/drawing/2014/main" val="1654389769"/>
                    </a:ext>
                  </a:extLst>
                </a:gridCol>
                <a:gridCol w="1719930">
                  <a:extLst>
                    <a:ext uri="{9D8B030D-6E8A-4147-A177-3AD203B41FA5}">
                      <a16:colId xmlns:a16="http://schemas.microsoft.com/office/drawing/2014/main" val="3033965454"/>
                    </a:ext>
                  </a:extLst>
                </a:gridCol>
              </a:tblGrid>
              <a:tr h="302282">
                <a:tc>
                  <a:txBody>
                    <a:bodyPr/>
                    <a:lstStyle/>
                    <a:p>
                      <a:pPr marR="9017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pt-BR" sz="1700" b="1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  ID</a:t>
                      </a:r>
                    </a:p>
                  </a:txBody>
                  <a:tcPr marL="64107" marR="64107" marT="0" marB="0"/>
                </a:tc>
                <a:tc>
                  <a:txBody>
                    <a:bodyPr/>
                    <a:lstStyle/>
                    <a:p>
                      <a:pPr marR="90170" algn="ct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pt-BR" sz="1700" b="1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Diretriz</a:t>
                      </a:r>
                    </a:p>
                  </a:txBody>
                  <a:tcPr marL="64107" marR="64107" marT="0" marB="0"/>
                </a:tc>
                <a:tc>
                  <a:txBody>
                    <a:bodyPr/>
                    <a:lstStyle/>
                    <a:p>
                      <a:pPr marR="90170" algn="ct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pt-BR" sz="1700" b="1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Fonte</a:t>
                      </a:r>
                    </a:p>
                  </a:txBody>
                  <a:tcPr marL="64107" marR="64107" marT="0" marB="0"/>
                </a:tc>
                <a:extLst>
                  <a:ext uri="{0D108BD9-81ED-4DB2-BD59-A6C34878D82A}">
                    <a16:rowId xmlns:a16="http://schemas.microsoft.com/office/drawing/2014/main" val="3459700815"/>
                  </a:ext>
                </a:extLst>
              </a:tr>
              <a:tr h="628939">
                <a:tc>
                  <a:txBody>
                    <a:bodyPr/>
                    <a:lstStyle/>
                    <a:p>
                      <a:pPr marR="90170" algn="ct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pt-BR" b="1" dirty="0"/>
                        <a:t>7.1</a:t>
                      </a:r>
                    </a:p>
                  </a:txBody>
                  <a:tcPr marL="68580" marR="68580" marT="0" marB="0">
                    <a:solidFill>
                      <a:srgbClr val="F0F3F0"/>
                    </a:solidFill>
                  </a:tcPr>
                </a:tc>
                <a:tc>
                  <a:txBody>
                    <a:bodyPr/>
                    <a:lstStyle/>
                    <a:p>
                      <a:pPr marR="90170" algn="just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pt-BR" dirty="0"/>
                        <a:t>Permitir ampliação de imagem</a:t>
                      </a:r>
                    </a:p>
                  </a:txBody>
                  <a:tcPr marL="68580" marR="68580" marT="0" marB="0">
                    <a:solidFill>
                      <a:srgbClr val="F0F3F0"/>
                    </a:solidFill>
                  </a:tcPr>
                </a:tc>
                <a:tc>
                  <a:txBody>
                    <a:bodyPr/>
                    <a:lstStyle/>
                    <a:p>
                      <a:pPr marR="90170" algn="ct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pt-BR"/>
                        <a:t>[2]</a:t>
                      </a:r>
                    </a:p>
                  </a:txBody>
                  <a:tcPr marL="68580" marR="68580" marT="0" marB="0">
                    <a:solidFill>
                      <a:srgbClr val="F0F3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4797239"/>
                  </a:ext>
                </a:extLst>
              </a:tr>
              <a:tr h="628939">
                <a:tc>
                  <a:txBody>
                    <a:bodyPr/>
                    <a:lstStyle/>
                    <a:p>
                      <a:pPr marR="90170" algn="ct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pt-BR" b="1" dirty="0"/>
                        <a:t>7.2</a:t>
                      </a: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R="90170" algn="just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pt-BR" dirty="0"/>
                        <a:t>Representar informação em várias formas, como texto, vídeo, áudio e imagem</a:t>
                      </a: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R="90170" algn="ct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pt-BR"/>
                        <a:t>[2, 4]</a:t>
                      </a: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7786885"/>
                  </a:ext>
                </a:extLst>
              </a:tr>
              <a:tr h="628939">
                <a:tc>
                  <a:txBody>
                    <a:bodyPr/>
                    <a:lstStyle/>
                    <a:p>
                      <a:pPr marR="90170" algn="ct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pt-BR" b="1" dirty="0"/>
                        <a:t>7.3</a:t>
                      </a:r>
                    </a:p>
                  </a:txBody>
                  <a:tcPr marL="68580" marR="68580" marT="0" marB="0">
                    <a:solidFill>
                      <a:srgbClr val="F0F3F0"/>
                    </a:solidFill>
                  </a:tcPr>
                </a:tc>
                <a:tc>
                  <a:txBody>
                    <a:bodyPr/>
                    <a:lstStyle/>
                    <a:p>
                      <a:pPr marR="90170" algn="just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pt-BR" dirty="0"/>
                        <a:t>Não iniciar vídeos e áudios automaticamente</a:t>
                      </a:r>
                    </a:p>
                  </a:txBody>
                  <a:tcPr marL="68580" marR="68580" marT="0" marB="0">
                    <a:solidFill>
                      <a:srgbClr val="F0F3F0"/>
                    </a:solidFill>
                  </a:tcPr>
                </a:tc>
                <a:tc>
                  <a:txBody>
                    <a:bodyPr/>
                    <a:lstStyle/>
                    <a:p>
                      <a:pPr marR="90170" algn="ct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pt-BR"/>
                        <a:t>[4]</a:t>
                      </a:r>
                    </a:p>
                  </a:txBody>
                  <a:tcPr marL="68580" marR="68580" marT="0" marB="0">
                    <a:solidFill>
                      <a:srgbClr val="F0F3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4731696"/>
                  </a:ext>
                </a:extLst>
              </a:tr>
              <a:tr h="628939">
                <a:tc>
                  <a:txBody>
                    <a:bodyPr/>
                    <a:lstStyle/>
                    <a:p>
                      <a:pPr marR="90170" algn="ct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pt-BR" b="1" dirty="0"/>
                        <a:t>7.4</a:t>
                      </a:r>
                    </a:p>
                  </a:txBody>
                  <a:tcPr marL="68580" marR="68580" marT="0" marB="0"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R="90170" algn="just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pt-BR" dirty="0"/>
                        <a:t>Fornecer instruções em áudio com legenda textual</a:t>
                      </a:r>
                    </a:p>
                  </a:txBody>
                  <a:tcPr marL="68580" marR="68580" marT="0" marB="0"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R="90170" algn="ct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pt-BR" dirty="0"/>
                        <a:t>[2, 1, 5]</a:t>
                      </a:r>
                    </a:p>
                  </a:txBody>
                  <a:tcPr marL="68580" marR="68580" marT="0" marB="0"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37099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324602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12A3879-DCCE-A90B-3322-3E4C56881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Acessibilidade cognitiva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9B2416B-F2DB-1572-DF40-133882FB44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3600" dirty="0"/>
              <a:t>Corresponde a cinco princípios, com foco na atenção: </a:t>
            </a:r>
          </a:p>
          <a:p>
            <a:pPr lvl="1"/>
            <a:endParaRPr lang="pt-BR" sz="1000" b="1" dirty="0"/>
          </a:p>
          <a:p>
            <a:pPr lvl="1"/>
            <a:r>
              <a:rPr lang="pt-BR" sz="3200" b="1" dirty="0"/>
              <a:t>Simplicidade;</a:t>
            </a:r>
          </a:p>
          <a:p>
            <a:pPr lvl="1"/>
            <a:r>
              <a:rPr lang="pt-BR" sz="3200" b="1" dirty="0"/>
              <a:t>Consistência;</a:t>
            </a:r>
          </a:p>
          <a:p>
            <a:pPr lvl="1"/>
            <a:r>
              <a:rPr lang="pt-BR" sz="3200" b="1" dirty="0"/>
              <a:t>Clareza;</a:t>
            </a:r>
          </a:p>
          <a:p>
            <a:pPr lvl="1"/>
            <a:r>
              <a:rPr lang="pt-BR" sz="3200" b="1" dirty="0"/>
              <a:t>Multimodalidade;</a:t>
            </a:r>
          </a:p>
          <a:p>
            <a:pPr lvl="1"/>
            <a:r>
              <a:rPr lang="pt-BR" sz="3200" b="1" dirty="0"/>
              <a:t>Tolerância a erros.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3E8ADB1-4E4A-FAE1-864F-66B26AAA82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© 2025 FT-UNICAMP | Aula adaptada</a:t>
            </a:r>
            <a:endParaRPr lang="pt-BR" dirty="0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ED1F54A1-7C6C-F6F9-5EF8-E6799EFC35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25613-DD0B-4A49-925D-1C9C3E1D906D}" type="slidenum">
              <a:rPr lang="pt-BR" smtClean="0"/>
              <a:pPr/>
              <a:t>34</a:t>
            </a:fld>
            <a:endParaRPr lang="pt-BR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605D8D4B-1F6B-9290-074E-59AA070F0CB6}"/>
              </a:ext>
            </a:extLst>
          </p:cNvPr>
          <p:cNvSpPr txBox="1"/>
          <p:nvPr/>
        </p:nvSpPr>
        <p:spPr>
          <a:xfrm>
            <a:off x="1123949" y="5992297"/>
            <a:ext cx="48958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Fonte: </a:t>
            </a:r>
            <a:r>
              <a:rPr lang="pt-BR" dirty="0" err="1">
                <a:hlinkClick r:id="rId2"/>
              </a:rPr>
              <a:t>Evaluating</a:t>
            </a:r>
            <a:r>
              <a:rPr lang="pt-BR" dirty="0">
                <a:hlinkClick r:id="rId2"/>
              </a:rPr>
              <a:t> </a:t>
            </a:r>
            <a:r>
              <a:rPr lang="pt-BR" dirty="0" err="1">
                <a:hlinkClick r:id="rId2"/>
              </a:rPr>
              <a:t>Cognitive</a:t>
            </a:r>
            <a:r>
              <a:rPr lang="pt-BR" dirty="0">
                <a:hlinkClick r:id="rId2"/>
              </a:rPr>
              <a:t> Web </a:t>
            </a:r>
            <a:r>
              <a:rPr lang="pt-BR" dirty="0" err="1">
                <a:hlinkClick r:id="rId2"/>
              </a:rPr>
              <a:t>Accessibility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240115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12A3879-DCCE-A90B-3322-3E4C56881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Acessibilidade cognitiva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9B2416B-F2DB-1572-DF40-133882FB44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3600" dirty="0"/>
              <a:t>Corresponde a cinco princípios, com foco na atenção: </a:t>
            </a:r>
          </a:p>
          <a:p>
            <a:pPr lvl="1"/>
            <a:endParaRPr lang="pt-BR" sz="1000" b="1" dirty="0"/>
          </a:p>
          <a:p>
            <a:pPr lvl="1"/>
            <a:r>
              <a:rPr lang="pt-BR" sz="3200" b="1" dirty="0"/>
              <a:t>Simplicidade;</a:t>
            </a:r>
          </a:p>
          <a:p>
            <a:pPr lvl="1"/>
            <a:r>
              <a:rPr lang="pt-BR" sz="3200" b="1" dirty="0"/>
              <a:t>Consistência;</a:t>
            </a:r>
          </a:p>
          <a:p>
            <a:pPr lvl="1"/>
            <a:r>
              <a:rPr lang="pt-BR" sz="3200" b="1" dirty="0"/>
              <a:t>Clareza;</a:t>
            </a:r>
          </a:p>
          <a:p>
            <a:pPr lvl="1"/>
            <a:r>
              <a:rPr lang="pt-BR" sz="3200" b="1" dirty="0">
                <a:highlight>
                  <a:srgbClr val="FFFF00"/>
                </a:highlight>
              </a:rPr>
              <a:t>Multimodalidade;</a:t>
            </a:r>
          </a:p>
          <a:p>
            <a:pPr lvl="1"/>
            <a:r>
              <a:rPr lang="pt-BR" sz="3200" b="1" dirty="0"/>
              <a:t>Tolerância a erros.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3E8ADB1-4E4A-FAE1-864F-66B26AAA82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© 2025 FT-UNICAMP | Aula adaptada</a:t>
            </a:r>
            <a:endParaRPr lang="pt-BR" dirty="0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ED1F54A1-7C6C-F6F9-5EF8-E6799EFC35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25613-DD0B-4A49-925D-1C9C3E1D906D}" type="slidenum">
              <a:rPr lang="pt-BR" smtClean="0"/>
              <a:pPr/>
              <a:t>35</a:t>
            </a:fld>
            <a:endParaRPr lang="pt-BR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605D8D4B-1F6B-9290-074E-59AA070F0CB6}"/>
              </a:ext>
            </a:extLst>
          </p:cNvPr>
          <p:cNvSpPr txBox="1"/>
          <p:nvPr/>
        </p:nvSpPr>
        <p:spPr>
          <a:xfrm>
            <a:off x="1123949" y="5992297"/>
            <a:ext cx="48958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Fonte: </a:t>
            </a:r>
            <a:r>
              <a:rPr lang="pt-BR" dirty="0" err="1">
                <a:hlinkClick r:id="rId2"/>
              </a:rPr>
              <a:t>Evaluating</a:t>
            </a:r>
            <a:r>
              <a:rPr lang="pt-BR" dirty="0">
                <a:hlinkClick r:id="rId2"/>
              </a:rPr>
              <a:t> </a:t>
            </a:r>
            <a:r>
              <a:rPr lang="pt-BR" dirty="0" err="1">
                <a:hlinkClick r:id="rId2"/>
              </a:rPr>
              <a:t>Cognitive</a:t>
            </a:r>
            <a:r>
              <a:rPr lang="pt-BR" dirty="0">
                <a:hlinkClick r:id="rId2"/>
              </a:rPr>
              <a:t> Web </a:t>
            </a:r>
            <a:r>
              <a:rPr lang="pt-BR" dirty="0" err="1">
                <a:hlinkClick r:id="rId2"/>
              </a:rPr>
              <a:t>Accessibility</a:t>
            </a:r>
            <a:endParaRPr lang="pt-BR" dirty="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ED97938E-D080-01FB-1011-4E5978492485}"/>
              </a:ext>
            </a:extLst>
          </p:cNvPr>
          <p:cNvSpPr txBox="1"/>
          <p:nvPr/>
        </p:nvSpPr>
        <p:spPr>
          <a:xfrm>
            <a:off x="5648325" y="2737084"/>
            <a:ext cx="5705475" cy="2009061"/>
          </a:xfrm>
          <a:prstGeom prst="wedgeRoundRectCallout">
            <a:avLst>
              <a:gd name="adj1" fmla="val -70253"/>
              <a:gd name="adj2" fmla="val 47696"/>
              <a:gd name="adj3" fmla="val 16667"/>
            </a:avLst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pt-BR" sz="2800" b="0" i="0" dirty="0">
                <a:solidFill>
                  <a:srgbClr val="333333"/>
                </a:solidFill>
                <a:effectLst/>
                <a:latin typeface="Open Sans" panose="020F0502020204030204" pitchFamily="34" charset="0"/>
              </a:rPr>
              <a:t>é uma abordagem instrucional que ensina conteúdo com </a:t>
            </a:r>
            <a:r>
              <a:rPr lang="pt-BR" sz="2800" b="1" i="0" dirty="0">
                <a:solidFill>
                  <a:srgbClr val="333333"/>
                </a:solidFill>
                <a:effectLst/>
                <a:latin typeface="Open Sans" panose="020F0502020204030204" pitchFamily="34" charset="0"/>
              </a:rPr>
              <a:t>múltiplos modos </a:t>
            </a:r>
            <a:r>
              <a:rPr lang="pt-BR" sz="2800" i="0" dirty="0">
                <a:solidFill>
                  <a:srgbClr val="333333"/>
                </a:solidFill>
                <a:effectLst/>
                <a:latin typeface="Open Sans" panose="020F0502020204030204" pitchFamily="34" charset="0"/>
              </a:rPr>
              <a:t>ou</a:t>
            </a:r>
            <a:r>
              <a:rPr lang="pt-BR" sz="2800" b="1" i="0" dirty="0">
                <a:solidFill>
                  <a:srgbClr val="333333"/>
                </a:solidFill>
                <a:effectLst/>
                <a:latin typeface="Open Sans" panose="020F0502020204030204" pitchFamily="34" charset="0"/>
              </a:rPr>
              <a:t> canais de comunicação</a:t>
            </a:r>
            <a:r>
              <a:rPr lang="pt-BR" sz="2800" b="0" i="0" dirty="0">
                <a:solidFill>
                  <a:srgbClr val="333333"/>
                </a:solidFill>
                <a:effectLst/>
                <a:latin typeface="Open Sans" panose="020F0502020204030204" pitchFamily="34" charset="0"/>
              </a:rPr>
              <a:t>.</a:t>
            </a:r>
            <a:endParaRPr lang="pt-BR" sz="2800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9503CCD4-BF33-8DEE-29DD-F82886F91A6D}"/>
              </a:ext>
            </a:extLst>
          </p:cNvPr>
          <p:cNvSpPr txBox="1"/>
          <p:nvPr/>
        </p:nvSpPr>
        <p:spPr>
          <a:xfrm>
            <a:off x="6760609" y="4815223"/>
            <a:ext cx="34809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Fonte: </a:t>
            </a:r>
            <a:r>
              <a:rPr lang="pt-BR" dirty="0">
                <a:hlinkClick r:id="rId3"/>
              </a:rPr>
              <a:t>Aprendizagem multimodal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359349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12A3879-DCCE-A90B-3322-3E4C56881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Acessibilidade cognitiva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9B2416B-F2DB-1572-DF40-133882FB44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3600" dirty="0"/>
              <a:t>Corresponde a cinco princípios, com foco na atenção: </a:t>
            </a:r>
          </a:p>
          <a:p>
            <a:pPr lvl="1"/>
            <a:endParaRPr lang="pt-BR" sz="1000" b="1" dirty="0"/>
          </a:p>
          <a:p>
            <a:pPr lvl="1"/>
            <a:r>
              <a:rPr lang="pt-BR" sz="3200" b="1" dirty="0"/>
              <a:t>Simplicidade;</a:t>
            </a:r>
          </a:p>
          <a:p>
            <a:pPr lvl="1"/>
            <a:r>
              <a:rPr lang="pt-BR" sz="3200" b="1" dirty="0"/>
              <a:t>Consistência;</a:t>
            </a:r>
          </a:p>
          <a:p>
            <a:pPr lvl="1"/>
            <a:r>
              <a:rPr lang="pt-BR" sz="3200" b="1" dirty="0"/>
              <a:t>Clareza;</a:t>
            </a:r>
          </a:p>
          <a:p>
            <a:pPr lvl="1"/>
            <a:r>
              <a:rPr lang="pt-BR" sz="3200" b="1" dirty="0"/>
              <a:t>Multimodalidade;</a:t>
            </a:r>
          </a:p>
          <a:p>
            <a:pPr lvl="1"/>
            <a:r>
              <a:rPr lang="pt-BR" sz="3200" b="1" dirty="0"/>
              <a:t>Tolerância a erros.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3E8ADB1-4E4A-FAE1-864F-66B26AAA82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© 2025 FT-UNICAMP | Aula adaptada</a:t>
            </a:r>
            <a:endParaRPr lang="pt-BR" dirty="0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ED1F54A1-7C6C-F6F9-5EF8-E6799EFC35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25613-DD0B-4A49-925D-1C9C3E1D906D}" type="slidenum">
              <a:rPr lang="pt-BR" smtClean="0"/>
              <a:pPr/>
              <a:t>36</a:t>
            </a:fld>
            <a:endParaRPr lang="pt-BR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605D8D4B-1F6B-9290-074E-59AA070F0CB6}"/>
              </a:ext>
            </a:extLst>
          </p:cNvPr>
          <p:cNvSpPr txBox="1"/>
          <p:nvPr/>
        </p:nvSpPr>
        <p:spPr>
          <a:xfrm>
            <a:off x="1123949" y="5992297"/>
            <a:ext cx="48958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Fonte: </a:t>
            </a:r>
            <a:r>
              <a:rPr lang="pt-BR" dirty="0" err="1">
                <a:hlinkClick r:id="rId2"/>
              </a:rPr>
              <a:t>Evaluating</a:t>
            </a:r>
            <a:r>
              <a:rPr lang="pt-BR" dirty="0">
                <a:hlinkClick r:id="rId2"/>
              </a:rPr>
              <a:t> </a:t>
            </a:r>
            <a:r>
              <a:rPr lang="pt-BR" dirty="0" err="1">
                <a:hlinkClick r:id="rId2"/>
              </a:rPr>
              <a:t>Cognitive</a:t>
            </a:r>
            <a:r>
              <a:rPr lang="pt-BR" dirty="0">
                <a:hlinkClick r:id="rId2"/>
              </a:rPr>
              <a:t> Web </a:t>
            </a:r>
            <a:r>
              <a:rPr lang="pt-BR" dirty="0" err="1">
                <a:hlinkClick r:id="rId2"/>
              </a:rPr>
              <a:t>Accessibility</a:t>
            </a:r>
            <a:endParaRPr lang="pt-BR" dirty="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ED97938E-D080-01FB-1011-4E5978492485}"/>
              </a:ext>
            </a:extLst>
          </p:cNvPr>
          <p:cNvSpPr txBox="1"/>
          <p:nvPr/>
        </p:nvSpPr>
        <p:spPr>
          <a:xfrm>
            <a:off x="5924551" y="3499994"/>
            <a:ext cx="5103138" cy="2009061"/>
          </a:xfrm>
          <a:prstGeom prst="wedgeRoundRectCallout">
            <a:avLst>
              <a:gd name="adj1" fmla="val -66962"/>
              <a:gd name="adj2" fmla="val -33297"/>
              <a:gd name="adj3" fmla="val 16667"/>
            </a:avLst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pt-BR" sz="2800" b="0" i="0" dirty="0">
                <a:solidFill>
                  <a:srgbClr val="333333"/>
                </a:solidFill>
                <a:effectLst/>
                <a:latin typeface="Open Sans" panose="020F0502020204030204" pitchFamily="34" charset="0"/>
              </a:rPr>
              <a:t>Em geral, </a:t>
            </a:r>
            <a:r>
              <a:rPr lang="pt-BR" sz="2800" b="1" i="0" dirty="0">
                <a:solidFill>
                  <a:srgbClr val="333333"/>
                </a:solidFill>
                <a:effectLst/>
                <a:latin typeface="Open Sans" panose="020F0502020204030204" pitchFamily="34" charset="0"/>
              </a:rPr>
              <a:t>a acessibilidade cognitiva na web é uma daquelas coisas que </a:t>
            </a:r>
            <a:r>
              <a:rPr lang="pt-BR" sz="2800" b="1" i="1" dirty="0">
                <a:solidFill>
                  <a:srgbClr val="333333"/>
                </a:solidFill>
                <a:effectLst/>
                <a:latin typeface="Open Sans" panose="020F0502020204030204" pitchFamily="34" charset="0"/>
              </a:rPr>
              <a:t>"você sabe quando vê“</a:t>
            </a:r>
            <a:r>
              <a:rPr lang="pt-BR" sz="2800" dirty="0">
                <a:solidFill>
                  <a:srgbClr val="333333"/>
                </a:solidFill>
                <a:latin typeface="Open Sans" panose="020F0502020204030204" pitchFamily="34" charset="0"/>
              </a:rPr>
              <a:t>.</a:t>
            </a:r>
            <a:endParaRPr lang="pt-BR" sz="2800" dirty="0"/>
          </a:p>
        </p:txBody>
      </p:sp>
      <p:sp>
        <p:nvSpPr>
          <p:cNvPr id="10" name="Chave Esquerda 9">
            <a:extLst>
              <a:ext uri="{FF2B5EF4-FFF2-40B4-BE49-F238E27FC236}">
                <a16:creationId xmlns:a16="http://schemas.microsoft.com/office/drawing/2014/main" id="{22329638-69FF-FFF8-387F-9D0263EC1E37}"/>
              </a:ext>
            </a:extLst>
          </p:cNvPr>
          <p:cNvSpPr/>
          <p:nvPr/>
        </p:nvSpPr>
        <p:spPr>
          <a:xfrm>
            <a:off x="1028699" y="3162299"/>
            <a:ext cx="304801" cy="2346755"/>
          </a:xfrm>
          <a:prstGeom prst="leftBrace">
            <a:avLst>
              <a:gd name="adj1" fmla="val 24242"/>
              <a:gd name="adj2" fmla="val 53488"/>
            </a:avLst>
          </a:prstGeom>
          <a:ln w="571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400225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8713D6A-464A-1B9D-5D06-88A7D4B822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Recurso multimodal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6CF0C6F-2B41-A69A-8792-41CFABE737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3600" dirty="0"/>
              <a:t>Combina diferentes formas de representação, para atender a diversos estilos de aprendizagem. </a:t>
            </a:r>
          </a:p>
          <a:p>
            <a:pPr lvl="1"/>
            <a:endParaRPr lang="pt-BR" sz="1100" dirty="0"/>
          </a:p>
          <a:p>
            <a:pPr lvl="1"/>
            <a:r>
              <a:rPr lang="pt-BR" sz="3200" b="1" dirty="0"/>
              <a:t>Visual;</a:t>
            </a:r>
          </a:p>
          <a:p>
            <a:pPr lvl="1"/>
            <a:r>
              <a:rPr lang="pt-BR" sz="3200" b="1" dirty="0"/>
              <a:t>Auditiva;</a:t>
            </a:r>
          </a:p>
          <a:p>
            <a:pPr lvl="1"/>
            <a:r>
              <a:rPr lang="pt-BR" sz="3200" b="1" dirty="0"/>
              <a:t>Textual;</a:t>
            </a:r>
          </a:p>
          <a:p>
            <a:pPr lvl="1"/>
            <a:r>
              <a:rPr lang="pt-BR" sz="3200" b="1" dirty="0"/>
              <a:t>Interativa;</a:t>
            </a:r>
          </a:p>
          <a:p>
            <a:pPr lvl="1"/>
            <a:r>
              <a:rPr lang="pt-BR" sz="3200" b="1" dirty="0"/>
              <a:t>Cinestésica.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6C8A217-FE60-6CF7-3F39-6D10B83854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dirty="0"/>
              <a:t>© 2025 FT-UNICAMP | Aula adaptada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6AA49C41-09AE-AF2D-72B6-23E6828B90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25613-DD0B-4A49-925D-1C9C3E1D906D}" type="slidenum">
              <a:rPr lang="pt-BR" smtClean="0"/>
              <a:pPr/>
              <a:t>37</a:t>
            </a:fld>
            <a:endParaRPr lang="pt-BR" dirty="0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619C47F8-FAC2-B89F-7761-08031DA8515B}"/>
              </a:ext>
            </a:extLst>
          </p:cNvPr>
          <p:cNvSpPr txBox="1"/>
          <p:nvPr/>
        </p:nvSpPr>
        <p:spPr>
          <a:xfrm>
            <a:off x="1123949" y="5992297"/>
            <a:ext cx="32766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Fonte: </a:t>
            </a:r>
            <a:r>
              <a:rPr lang="pt-BR" dirty="0">
                <a:hlinkClick r:id="rId2"/>
              </a:rPr>
              <a:t>Estilos de Aprendizagem </a:t>
            </a:r>
            <a:r>
              <a:rPr lang="pt-BR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306994384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8713D6A-464A-1B9D-5D06-88A7D4B822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Recurso multimodal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6CF0C6F-2B41-A69A-8792-41CFABE737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3600" dirty="0"/>
              <a:t>Combina diferentes formas de representação, para atender a diversos estilos de aprendizagem. </a:t>
            </a:r>
          </a:p>
          <a:p>
            <a:pPr lvl="1"/>
            <a:endParaRPr lang="pt-BR" sz="1100" dirty="0"/>
          </a:p>
          <a:p>
            <a:pPr lvl="1"/>
            <a:r>
              <a:rPr lang="pt-BR" sz="3200" b="1" dirty="0"/>
              <a:t>Visual;</a:t>
            </a:r>
          </a:p>
          <a:p>
            <a:pPr lvl="1"/>
            <a:r>
              <a:rPr lang="pt-BR" sz="3200" b="1" dirty="0"/>
              <a:t>Auditiva;</a:t>
            </a:r>
          </a:p>
          <a:p>
            <a:pPr lvl="1"/>
            <a:r>
              <a:rPr lang="pt-BR" sz="3200" b="1" dirty="0"/>
              <a:t>Textual;</a:t>
            </a:r>
          </a:p>
          <a:p>
            <a:pPr lvl="1"/>
            <a:r>
              <a:rPr lang="pt-BR" sz="3200" b="1" dirty="0"/>
              <a:t>Interativa;</a:t>
            </a:r>
          </a:p>
          <a:p>
            <a:pPr lvl="1"/>
            <a:r>
              <a:rPr lang="pt-BR" sz="3200" b="1" dirty="0"/>
              <a:t>Cinestésica.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6C8A217-FE60-6CF7-3F39-6D10B83854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dirty="0"/>
              <a:t>© 2025 FT-UNICAMP | Aula adaptada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6AA49C41-09AE-AF2D-72B6-23E6828B90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25613-DD0B-4A49-925D-1C9C3E1D906D}" type="slidenum">
              <a:rPr lang="pt-BR" smtClean="0"/>
              <a:pPr/>
              <a:t>38</a:t>
            </a:fld>
            <a:endParaRPr lang="pt-BR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2A106063-BDA7-4B6B-DF7A-54266E2CA5D1}"/>
              </a:ext>
            </a:extLst>
          </p:cNvPr>
          <p:cNvSpPr txBox="1"/>
          <p:nvPr/>
        </p:nvSpPr>
        <p:spPr>
          <a:xfrm>
            <a:off x="4333875" y="3262035"/>
            <a:ext cx="4586527" cy="2758202"/>
          </a:xfrm>
          <a:prstGeom prst="wedgeRoundRectCallout">
            <a:avLst>
              <a:gd name="adj1" fmla="val -71255"/>
              <a:gd name="adj2" fmla="val -45624"/>
              <a:gd name="adj3" fmla="val 16667"/>
            </a:avLst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pt-BR" sz="28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Favorecidas por meio de </a:t>
            </a:r>
            <a:r>
              <a:rPr lang="pt-BR" sz="2800" b="1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demonstrações visuais</a:t>
            </a:r>
            <a:r>
              <a:rPr lang="pt-BR" sz="28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000" dirty="0">
              <a:solidFill>
                <a:srgbClr val="333333"/>
              </a:solidFill>
              <a:latin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rgbClr val="333333"/>
                </a:solidFill>
                <a:latin typeface="Arial" panose="020B0604020202020204" pitchFamily="34" charset="0"/>
              </a:rPr>
              <a:t>M</a:t>
            </a:r>
            <a:r>
              <a:rPr lang="pt-BR" sz="20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apas, Diagramas, Gráficos, Vídeos, e aulas expositivas para apresentar conceitos, raciocínios ou ideias e suas relações.</a:t>
            </a:r>
          </a:p>
        </p:txBody>
      </p:sp>
      <p:pic>
        <p:nvPicPr>
          <p:cNvPr id="1026" name="Picture 2" descr="olho aberto na cor laranja.">
            <a:extLst>
              <a:ext uri="{FF2B5EF4-FFF2-40B4-BE49-F238E27FC236}">
                <a16:creationId xmlns:a16="http://schemas.microsoft.com/office/drawing/2014/main" id="{06C2B287-606C-B0F2-47FD-3D264EA0FE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0403" y="3507722"/>
            <a:ext cx="2505075" cy="1476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619C47F8-FAC2-B89F-7761-08031DA8515B}"/>
              </a:ext>
            </a:extLst>
          </p:cNvPr>
          <p:cNvSpPr txBox="1"/>
          <p:nvPr/>
        </p:nvSpPr>
        <p:spPr>
          <a:xfrm>
            <a:off x="1123949" y="5992297"/>
            <a:ext cx="32766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Fonte: </a:t>
            </a:r>
            <a:r>
              <a:rPr lang="pt-BR" dirty="0">
                <a:hlinkClick r:id="rId3"/>
              </a:rPr>
              <a:t>Estilos de Aprendizagem </a:t>
            </a:r>
            <a:r>
              <a:rPr lang="pt-BR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91291433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8713D6A-464A-1B9D-5D06-88A7D4B822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Recurso multimodal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6CF0C6F-2B41-A69A-8792-41CFABE737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3600" dirty="0"/>
              <a:t>Combina diferentes formas de representação, para atender a diversos estilos de aprendizagem. </a:t>
            </a:r>
          </a:p>
          <a:p>
            <a:pPr lvl="1"/>
            <a:endParaRPr lang="pt-BR" sz="1100" dirty="0"/>
          </a:p>
          <a:p>
            <a:pPr lvl="1"/>
            <a:r>
              <a:rPr lang="pt-BR" sz="3200" b="1" dirty="0"/>
              <a:t>Visual;</a:t>
            </a:r>
          </a:p>
          <a:p>
            <a:pPr lvl="1"/>
            <a:r>
              <a:rPr lang="pt-BR" sz="3200" b="1" dirty="0"/>
              <a:t>Auditiva;</a:t>
            </a:r>
          </a:p>
          <a:p>
            <a:pPr lvl="1"/>
            <a:r>
              <a:rPr lang="pt-BR" sz="3200" b="1" dirty="0"/>
              <a:t>Textual;</a:t>
            </a:r>
          </a:p>
          <a:p>
            <a:pPr lvl="1"/>
            <a:r>
              <a:rPr lang="pt-BR" sz="3200" b="1" dirty="0"/>
              <a:t>Interativa;</a:t>
            </a:r>
          </a:p>
          <a:p>
            <a:pPr lvl="1"/>
            <a:r>
              <a:rPr lang="pt-BR" sz="3200" b="1" dirty="0"/>
              <a:t>Cinestésica.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6C8A217-FE60-6CF7-3F39-6D10B83854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© 2025 FT-UNICAMP | Aula adaptada</a:t>
            </a:r>
            <a:endParaRPr lang="pt-BR" dirty="0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6AA49C41-09AE-AF2D-72B6-23E6828B90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25613-DD0B-4A49-925D-1C9C3E1D906D}" type="slidenum">
              <a:rPr lang="pt-BR" smtClean="0"/>
              <a:pPr/>
              <a:t>39</a:t>
            </a:fld>
            <a:endParaRPr lang="pt-BR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2A106063-BDA7-4B6B-DF7A-54266E2CA5D1}"/>
              </a:ext>
            </a:extLst>
          </p:cNvPr>
          <p:cNvSpPr txBox="1"/>
          <p:nvPr/>
        </p:nvSpPr>
        <p:spPr>
          <a:xfrm>
            <a:off x="4333876" y="3262035"/>
            <a:ext cx="4486274" cy="2468761"/>
          </a:xfrm>
          <a:prstGeom prst="wedgeRoundRectCallout">
            <a:avLst>
              <a:gd name="adj1" fmla="val -71255"/>
              <a:gd name="adj2" fmla="val -29899"/>
              <a:gd name="adj3" fmla="val 16667"/>
            </a:avLst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pt-BR" sz="28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Favorecidas por meio de </a:t>
            </a:r>
            <a:r>
              <a:rPr lang="pt-BR" sz="2800" b="1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variações sonoras</a:t>
            </a:r>
            <a:r>
              <a:rPr lang="pt-BR" sz="28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000" dirty="0">
              <a:solidFill>
                <a:srgbClr val="333333"/>
              </a:solidFill>
              <a:latin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Palestras, discussões e seminários para memorizar e compreender a mensagem.</a:t>
            </a:r>
          </a:p>
          <a:p>
            <a:endParaRPr lang="pt-BR" sz="300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37A7502C-E1B5-C2B4-3A87-7F7C0ED7F0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28" t="26621" r="40156" b="32639"/>
          <a:stretch/>
        </p:blipFill>
        <p:spPr>
          <a:xfrm>
            <a:off x="8891828" y="3262035"/>
            <a:ext cx="2562225" cy="2794001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CD6CFFB6-6BF7-BB0A-4795-D89CE15E6C42}"/>
              </a:ext>
            </a:extLst>
          </p:cNvPr>
          <p:cNvSpPr txBox="1"/>
          <p:nvPr/>
        </p:nvSpPr>
        <p:spPr>
          <a:xfrm>
            <a:off x="1123949" y="5992297"/>
            <a:ext cx="32766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Fonte: </a:t>
            </a:r>
            <a:r>
              <a:rPr lang="pt-BR" dirty="0">
                <a:hlinkClick r:id="rId3"/>
              </a:rPr>
              <a:t>Estilos de Aprendizagem </a:t>
            </a:r>
            <a:r>
              <a:rPr lang="pt-BR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31828963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986CAA-EE85-434B-0B81-EFAA002C2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1. Neurodiversidade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9826CD2-65E4-F096-ACBD-329AFEEBDF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t-BR" sz="3200" dirty="0"/>
              <a:t>O termo foi cunhado pela </a:t>
            </a:r>
            <a:br>
              <a:rPr lang="pt-BR" sz="3200" dirty="0"/>
            </a:br>
            <a:r>
              <a:rPr lang="pt-BR" sz="3200" dirty="0"/>
              <a:t>socióloga australiana </a:t>
            </a:r>
            <a:br>
              <a:rPr lang="pt-BR" sz="3200" dirty="0"/>
            </a:br>
            <a:r>
              <a:rPr lang="pt-BR" sz="32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Judy Singer</a:t>
            </a:r>
            <a:r>
              <a:rPr lang="pt-BR" sz="3200" dirty="0"/>
              <a:t>, em 1997. 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A7E354F-F1A3-FFEB-2AB3-054D698460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© 2025 FT-UNICAMP | Aula adaptada</a:t>
            </a:r>
            <a:endParaRPr lang="pt-BR" dirty="0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0B7C2116-494F-BB48-C10A-0C3658BBA7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25613-DD0B-4A49-925D-1C9C3E1D906D}" type="slidenum">
              <a:rPr lang="pt-BR" smtClean="0"/>
              <a:pPr/>
              <a:t>4</a:t>
            </a:fld>
            <a:endParaRPr lang="pt-BR" dirty="0"/>
          </a:p>
        </p:txBody>
      </p:sp>
      <p:pic>
        <p:nvPicPr>
          <p:cNvPr id="18437" name="Picture 5" descr="Não quero que a neurodiversidade se torne uma mercadoria', diz Judy Singer  - Canal Autismo - -">
            <a:extLst>
              <a:ext uri="{FF2B5EF4-FFF2-40B4-BE49-F238E27FC236}">
                <a16:creationId xmlns:a16="http://schemas.microsoft.com/office/drawing/2014/main" id="{691828C2-854E-C9A4-9959-832863A65D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45" r="21136"/>
          <a:stretch/>
        </p:blipFill>
        <p:spPr bwMode="auto">
          <a:xfrm>
            <a:off x="7287973" y="1825625"/>
            <a:ext cx="3408218" cy="3998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">
            <a:extLst>
              <a:ext uri="{FF2B5EF4-FFF2-40B4-BE49-F238E27FC236}">
                <a16:creationId xmlns:a16="http://schemas.microsoft.com/office/drawing/2014/main" id="{3F54ABBC-8E41-4733-3AAF-C2CF1D0A29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5516" y="681037"/>
            <a:ext cx="1254777" cy="62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5719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8713D6A-464A-1B9D-5D06-88A7D4B822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Recurso multimodal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6CF0C6F-2B41-A69A-8792-41CFABE737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3600" dirty="0"/>
              <a:t>Combina diferentes formas de representação, para atender a diversos estilos de aprendizagem. </a:t>
            </a:r>
          </a:p>
          <a:p>
            <a:pPr lvl="1"/>
            <a:endParaRPr lang="pt-BR" sz="1100" dirty="0"/>
          </a:p>
          <a:p>
            <a:pPr lvl="1"/>
            <a:r>
              <a:rPr lang="pt-BR" sz="3200" b="1" dirty="0"/>
              <a:t>Visual;</a:t>
            </a:r>
          </a:p>
          <a:p>
            <a:pPr lvl="1"/>
            <a:r>
              <a:rPr lang="pt-BR" sz="3200" b="1" dirty="0"/>
              <a:t>Auditiva;</a:t>
            </a:r>
          </a:p>
          <a:p>
            <a:pPr lvl="1"/>
            <a:r>
              <a:rPr lang="pt-BR" sz="3200" b="1" dirty="0"/>
              <a:t>Textual;</a:t>
            </a:r>
          </a:p>
          <a:p>
            <a:pPr lvl="1"/>
            <a:r>
              <a:rPr lang="pt-BR" sz="3200" b="1" dirty="0"/>
              <a:t>Interativa;</a:t>
            </a:r>
          </a:p>
          <a:p>
            <a:pPr lvl="1"/>
            <a:r>
              <a:rPr lang="pt-BR" sz="3200" b="1" dirty="0"/>
              <a:t>Cinestésica.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6C8A217-FE60-6CF7-3F39-6D10B83854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© 2025 FT-UNICAMP | Aula adaptada</a:t>
            </a:r>
            <a:endParaRPr lang="pt-BR" dirty="0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6AA49C41-09AE-AF2D-72B6-23E6828B90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25613-DD0B-4A49-925D-1C9C3E1D906D}" type="slidenum">
              <a:rPr lang="pt-BR" smtClean="0"/>
              <a:pPr/>
              <a:t>40</a:t>
            </a:fld>
            <a:endParaRPr lang="pt-BR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2A106063-BDA7-4B6B-DF7A-54266E2CA5D1}"/>
              </a:ext>
            </a:extLst>
          </p:cNvPr>
          <p:cNvSpPr txBox="1"/>
          <p:nvPr/>
        </p:nvSpPr>
        <p:spPr>
          <a:xfrm>
            <a:off x="4333876" y="3262035"/>
            <a:ext cx="4486274" cy="3183850"/>
          </a:xfrm>
          <a:prstGeom prst="wedgeRoundRectCallout">
            <a:avLst>
              <a:gd name="adj1" fmla="val -80385"/>
              <a:gd name="adj2" fmla="val -5442"/>
              <a:gd name="adj3" fmla="val 16667"/>
            </a:avLst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pt-BR" sz="28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Favorecidas por meio de </a:t>
            </a:r>
            <a:r>
              <a:rPr lang="pt-BR" sz="2800" b="1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leitura e escrita</a:t>
            </a:r>
            <a:r>
              <a:rPr lang="pt-BR" sz="28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000" dirty="0">
              <a:solidFill>
                <a:srgbClr val="333333"/>
              </a:solidFill>
              <a:latin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Artigos, manuais, relatórios e ensaios. </a:t>
            </a:r>
          </a:p>
          <a:p>
            <a:endParaRPr lang="pt-BR" sz="2000" dirty="0">
              <a:solidFill>
                <a:srgbClr val="333333"/>
              </a:solidFill>
              <a:latin typeface="Arial" panose="020B0604020202020204" pitchFamily="34" charset="0"/>
            </a:endParaRPr>
          </a:p>
          <a:p>
            <a:r>
              <a:rPr lang="pt-BR" sz="14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É o caso dos alunos que fazem anotações, desenham planos e esquemas para lembrar os conteúdos..</a:t>
            </a:r>
          </a:p>
          <a:p>
            <a:endParaRPr lang="pt-BR" sz="300" dirty="0"/>
          </a:p>
        </p:txBody>
      </p:sp>
      <p:sp>
        <p:nvSpPr>
          <p:cNvPr id="6" name="Chave Esquerda 5">
            <a:extLst>
              <a:ext uri="{FF2B5EF4-FFF2-40B4-BE49-F238E27FC236}">
                <a16:creationId xmlns:a16="http://schemas.microsoft.com/office/drawing/2014/main" id="{D2D8185F-ACB4-77DF-DAB3-1B6614066C96}"/>
              </a:ext>
            </a:extLst>
          </p:cNvPr>
          <p:cNvSpPr/>
          <p:nvPr/>
        </p:nvSpPr>
        <p:spPr>
          <a:xfrm>
            <a:off x="1028699" y="4249460"/>
            <a:ext cx="304801" cy="819150"/>
          </a:xfrm>
          <a:prstGeom prst="leftBrace">
            <a:avLst>
              <a:gd name="adj1" fmla="val 24242"/>
              <a:gd name="adj2" fmla="val 53488"/>
            </a:avLst>
          </a:prstGeom>
          <a:ln w="571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ABD5DB88-AD57-90DC-9B59-922E34170B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437" t="25277" r="36797" b="29861"/>
          <a:stretch/>
        </p:blipFill>
        <p:spPr>
          <a:xfrm>
            <a:off x="8992082" y="3002821"/>
            <a:ext cx="2733193" cy="2784925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264BB5A5-CF68-46C7-C0DD-AE6BDDAC8572}"/>
              </a:ext>
            </a:extLst>
          </p:cNvPr>
          <p:cNvSpPr txBox="1"/>
          <p:nvPr/>
        </p:nvSpPr>
        <p:spPr>
          <a:xfrm>
            <a:off x="1123949" y="5992297"/>
            <a:ext cx="32766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Fonte: </a:t>
            </a:r>
            <a:r>
              <a:rPr lang="pt-BR" dirty="0">
                <a:hlinkClick r:id="rId3"/>
              </a:rPr>
              <a:t>Estilos de Aprendizagem </a:t>
            </a:r>
            <a:r>
              <a:rPr lang="pt-BR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76205817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8713D6A-464A-1B9D-5D06-88A7D4B822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Recurso multimodal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6CF0C6F-2B41-A69A-8792-41CFABE737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3600" dirty="0"/>
              <a:t>Combina diferentes formas de representação, para atender a diversos estilos de aprendizagem. </a:t>
            </a:r>
          </a:p>
          <a:p>
            <a:pPr lvl="1"/>
            <a:endParaRPr lang="pt-BR" sz="1100" dirty="0"/>
          </a:p>
          <a:p>
            <a:pPr lvl="1"/>
            <a:r>
              <a:rPr lang="pt-BR" sz="3200" b="1" dirty="0"/>
              <a:t>Visual;</a:t>
            </a:r>
          </a:p>
          <a:p>
            <a:pPr lvl="1"/>
            <a:r>
              <a:rPr lang="pt-BR" sz="3200" b="1" dirty="0"/>
              <a:t>Auditiva;</a:t>
            </a:r>
          </a:p>
          <a:p>
            <a:pPr lvl="1"/>
            <a:r>
              <a:rPr lang="pt-BR" sz="3200" b="1" dirty="0"/>
              <a:t>Textual;</a:t>
            </a:r>
          </a:p>
          <a:p>
            <a:pPr lvl="1"/>
            <a:r>
              <a:rPr lang="pt-BR" sz="3200" b="1" dirty="0"/>
              <a:t>Interativa;</a:t>
            </a:r>
          </a:p>
          <a:p>
            <a:pPr lvl="1"/>
            <a:r>
              <a:rPr lang="pt-BR" sz="3200" b="1" dirty="0"/>
              <a:t>Cinestésica.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6C8A217-FE60-6CF7-3F39-6D10B83854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dirty="0"/>
              <a:t>© 2025 FT-UNICAMP | Aula adaptada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6AA49C41-09AE-AF2D-72B6-23E6828B90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25613-DD0B-4A49-925D-1C9C3E1D906D}" type="slidenum">
              <a:rPr lang="pt-BR" smtClean="0"/>
              <a:pPr/>
              <a:t>41</a:t>
            </a:fld>
            <a:endParaRPr lang="pt-BR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2A106063-BDA7-4B6B-DF7A-54266E2CA5D1}"/>
              </a:ext>
            </a:extLst>
          </p:cNvPr>
          <p:cNvSpPr txBox="1"/>
          <p:nvPr/>
        </p:nvSpPr>
        <p:spPr>
          <a:xfrm>
            <a:off x="4333876" y="3262035"/>
            <a:ext cx="4486274" cy="2945487"/>
          </a:xfrm>
          <a:prstGeom prst="wedgeRoundRectCallout">
            <a:avLst>
              <a:gd name="adj1" fmla="val -61276"/>
              <a:gd name="adj2" fmla="val 21156"/>
              <a:gd name="adj3" fmla="val 16667"/>
            </a:avLst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pt-BR" sz="28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Presente em pessoas que </a:t>
            </a:r>
            <a:r>
              <a:rPr lang="pt-BR" sz="2800" b="1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aprendem melhor fazendo</a:t>
            </a:r>
            <a:r>
              <a:rPr lang="pt-BR" sz="28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000" dirty="0">
              <a:solidFill>
                <a:srgbClr val="333333"/>
              </a:solidFill>
              <a:latin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Experiências em laboratórios, encenações, demonstrações ou atividades esportivas.</a:t>
            </a:r>
          </a:p>
          <a:p>
            <a:endParaRPr lang="pt-BR" sz="300" dirty="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7F14646A-8E72-BC0D-2CB5-00683AC4CE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47" t="26175" r="38516" b="29028"/>
          <a:stretch/>
        </p:blipFill>
        <p:spPr>
          <a:xfrm>
            <a:off x="8634654" y="3203317"/>
            <a:ext cx="3076574" cy="2988926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F41158B6-600E-D11C-E93E-10FFB46A45CD}"/>
              </a:ext>
            </a:extLst>
          </p:cNvPr>
          <p:cNvSpPr txBox="1"/>
          <p:nvPr/>
        </p:nvSpPr>
        <p:spPr>
          <a:xfrm>
            <a:off x="1123949" y="5992297"/>
            <a:ext cx="32766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Fonte: </a:t>
            </a:r>
            <a:r>
              <a:rPr lang="pt-BR" dirty="0">
                <a:hlinkClick r:id="rId3"/>
              </a:rPr>
              <a:t>Estilos de Aprendizagem </a:t>
            </a:r>
            <a:r>
              <a:rPr lang="pt-BR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76439873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FA8395-6027-242A-A7F1-A1440F5298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ts val="2143"/>
              </a:lnSpc>
              <a:spcAft>
                <a:spcPts val="1029"/>
              </a:spcAft>
            </a:pPr>
            <a:r>
              <a:rPr lang="pt-BR" sz="3600" dirty="0"/>
              <a:t>Acessibilidade cognitiva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899A67F-8EED-A12B-F35E-342B532434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8655"/>
            <a:ext cx="10515600" cy="4588308"/>
          </a:xfrm>
        </p:spPr>
        <p:txBody>
          <a:bodyPr>
            <a:normAutofit lnSpcReduction="10000"/>
          </a:bodyPr>
          <a:lstStyle/>
          <a:p>
            <a:pPr lvl="1"/>
            <a:r>
              <a:rPr lang="pt-BR" sz="2800" dirty="0"/>
              <a:t>Adaptar o conteúdo a diferentes perfis neurológicos;</a:t>
            </a:r>
          </a:p>
          <a:p>
            <a:pPr lvl="1"/>
            <a:r>
              <a:rPr lang="pt-BR" sz="2800" dirty="0"/>
              <a:t>Flexibilizar o acesso ao conteúdo, conforme necessidades individuais.</a:t>
            </a:r>
          </a:p>
          <a:p>
            <a:pPr lvl="1"/>
            <a:endParaRPr lang="pt-BR" sz="2800" dirty="0"/>
          </a:p>
          <a:p>
            <a:pPr marL="0" indent="0">
              <a:buNone/>
            </a:pPr>
            <a:r>
              <a:rPr lang="pt-BR" sz="3600" b="1" dirty="0">
                <a:solidFill>
                  <a:srgbClr val="01456B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Recursos multimodais</a:t>
            </a:r>
          </a:p>
          <a:p>
            <a:endParaRPr lang="pt-BR" sz="3200" dirty="0"/>
          </a:p>
          <a:p>
            <a:pPr lvl="1"/>
            <a:r>
              <a:rPr lang="pt-BR" sz="2800" dirty="0"/>
              <a:t>Combinam formatos (visual, auditivo, interativo) reduzindo barreiras;</a:t>
            </a:r>
          </a:p>
          <a:p>
            <a:pPr lvl="1"/>
            <a:r>
              <a:rPr lang="pt-BR" sz="2800" dirty="0"/>
              <a:t>Potencializam a compreensão em diferentes estilos de aprendizagem;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A786F2C-8EB0-393E-FD51-2B7FFC5360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© 2025 FT-UNICAMP | Aula adaptada</a:t>
            </a:r>
            <a:endParaRPr lang="pt-BR" dirty="0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84F64402-59E0-6906-162D-434238ADD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25613-DD0B-4A49-925D-1C9C3E1D906D}" type="slidenum">
              <a:rPr lang="pt-BR" smtClean="0"/>
              <a:pPr/>
              <a:t>42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266372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5D48B4-BC46-CAA1-793F-62A8790A73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58A09D7-757D-C907-AC04-E657F73A7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Agenda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CFA6F38-A45F-C144-B3DD-0C04BD7B30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pt-BR" b="1" dirty="0">
                <a:solidFill>
                  <a:schemeClr val="bg1">
                    <a:lumMod val="75000"/>
                  </a:schemeClr>
                </a:solidFill>
              </a:rPr>
              <a:t>Introdução;</a:t>
            </a:r>
          </a:p>
          <a:p>
            <a:pPr lvl="1"/>
            <a:r>
              <a:rPr lang="pt-BR" dirty="0">
                <a:solidFill>
                  <a:schemeClr val="bg1">
                    <a:lumMod val="75000"/>
                  </a:schemeClr>
                </a:solidFill>
              </a:rPr>
              <a:t>Neurodiversidade, </a:t>
            </a:r>
            <a:r>
              <a:rPr lang="pt-BR" dirty="0" err="1">
                <a:solidFill>
                  <a:schemeClr val="bg1">
                    <a:lumMod val="75000"/>
                  </a:schemeClr>
                </a:solidFill>
              </a:rPr>
              <a:t>TDICs</a:t>
            </a:r>
            <a:r>
              <a:rPr lang="pt-BR" dirty="0">
                <a:solidFill>
                  <a:schemeClr val="bg1">
                    <a:lumMod val="75000"/>
                  </a:schemeClr>
                </a:solidFill>
              </a:rPr>
              <a:t>;</a:t>
            </a:r>
          </a:p>
          <a:p>
            <a:pPr lvl="1"/>
            <a:r>
              <a:rPr lang="pt-BR" dirty="0">
                <a:solidFill>
                  <a:schemeClr val="bg1">
                    <a:lumMod val="75000"/>
                  </a:schemeClr>
                </a:solidFill>
              </a:rPr>
              <a:t>Problema, Solução, Objetivo;</a:t>
            </a:r>
          </a:p>
          <a:p>
            <a:pPr marL="514350" indent="-514350">
              <a:buFont typeface="+mj-lt"/>
              <a:buAutoNum type="arabicPeriod"/>
            </a:pPr>
            <a:r>
              <a:rPr lang="pt-BR" b="1" dirty="0">
                <a:solidFill>
                  <a:schemeClr val="bg1">
                    <a:lumMod val="75000"/>
                  </a:schemeClr>
                </a:solidFill>
              </a:rPr>
              <a:t>Fundamentação Teórica; </a:t>
            </a:r>
          </a:p>
          <a:p>
            <a:pPr lvl="1"/>
            <a:r>
              <a:rPr lang="pt-BR" dirty="0">
                <a:solidFill>
                  <a:schemeClr val="bg1">
                    <a:lumMod val="75000"/>
                  </a:schemeClr>
                </a:solidFill>
              </a:rPr>
              <a:t>Diretriz de Design para neurodiversidade;</a:t>
            </a:r>
          </a:p>
          <a:p>
            <a:pPr lvl="1"/>
            <a:r>
              <a:rPr lang="pt-BR" dirty="0">
                <a:solidFill>
                  <a:schemeClr val="bg1">
                    <a:lumMod val="75000"/>
                  </a:schemeClr>
                </a:solidFill>
              </a:rPr>
              <a:t>Acessibilidade Cognitiva e Recurso Multimodal;</a:t>
            </a:r>
          </a:p>
          <a:p>
            <a:pPr marL="514350" indent="-514350">
              <a:buFont typeface="+mj-lt"/>
              <a:buAutoNum type="arabicPeriod"/>
            </a:pPr>
            <a:r>
              <a:rPr lang="pt-BR" b="1" dirty="0"/>
              <a:t>Desenvolvimento;</a:t>
            </a:r>
          </a:p>
          <a:p>
            <a:pPr marL="514350" indent="-514350">
              <a:buFont typeface="+mj-lt"/>
              <a:buAutoNum type="arabicPeriod"/>
            </a:pPr>
            <a:r>
              <a:rPr lang="pt-BR" b="1" dirty="0"/>
              <a:t>Considerações finais.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D098B16-27C2-5887-E956-23134C4DE2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© 2025 FT-UNICAMP | Aula adaptada</a:t>
            </a:r>
            <a:endParaRPr lang="pt-BR" dirty="0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E670F22D-C718-6120-D4A9-EBBF2AE205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25613-DD0B-4A49-925D-1C9C3E1D906D}" type="slidenum">
              <a:rPr lang="pt-BR" smtClean="0"/>
              <a:pPr/>
              <a:t>43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5428444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BD19D3-0ACD-EAA0-0DBA-DE8871DF8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3. Desenvolvimento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B800A13-8D84-5B79-F82D-3D84B765C8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pt-BR" b="1" dirty="0"/>
              <a:t>Base teórica: </a:t>
            </a:r>
          </a:p>
          <a:p>
            <a:pPr lvl="1"/>
            <a:r>
              <a:rPr lang="pt-BR" dirty="0"/>
              <a:t>Diretrizes de Design para Neurodiversidade (</a:t>
            </a:r>
            <a:r>
              <a:rPr lang="pt-BR" dirty="0" err="1"/>
              <a:t>Liebel</a:t>
            </a:r>
            <a:r>
              <a:rPr lang="pt-BR" dirty="0"/>
              <a:t>, 2023).</a:t>
            </a:r>
          </a:p>
          <a:p>
            <a:pPr marL="514350" indent="-514350">
              <a:buFont typeface="+mj-lt"/>
              <a:buAutoNum type="arabicPeriod"/>
            </a:pPr>
            <a:endParaRPr lang="pt-BR" b="1" dirty="0"/>
          </a:p>
          <a:p>
            <a:pPr marL="514350" indent="-514350">
              <a:buFont typeface="+mj-lt"/>
              <a:buAutoNum type="arabicPeriod"/>
            </a:pPr>
            <a:r>
              <a:rPr lang="pt-BR" b="1" dirty="0"/>
              <a:t>Aplicação prática: </a:t>
            </a:r>
          </a:p>
          <a:p>
            <a:pPr lvl="1"/>
            <a:r>
              <a:rPr lang="pt-BR" dirty="0"/>
              <a:t>Adaptação da aula “Indústria 4.0 e Habilidades do Século XXI” (Pós-Graduação em Tecnologia – UNICAMP Limeira).</a:t>
            </a:r>
          </a:p>
          <a:p>
            <a:pPr lvl="1"/>
            <a:endParaRPr lang="pt-BR" dirty="0"/>
          </a:p>
          <a:p>
            <a:pPr marL="514350" indent="-514350">
              <a:buFont typeface="+mj-lt"/>
              <a:buAutoNum type="arabicPeriod"/>
            </a:pPr>
            <a:r>
              <a:rPr lang="pt-BR" b="1" dirty="0"/>
              <a:t>Processo:</a:t>
            </a:r>
          </a:p>
          <a:p>
            <a:pPr marL="914400" lvl="1" indent="-457200">
              <a:buFont typeface="+mj-lt"/>
              <a:buAutoNum type="arabicPeriod"/>
            </a:pPr>
            <a:r>
              <a:rPr lang="pt-BR" b="1" dirty="0"/>
              <a:t>Revisão criteriosa </a:t>
            </a:r>
            <a:r>
              <a:rPr lang="pt-BR" dirty="0"/>
              <a:t>da aula original;</a:t>
            </a:r>
          </a:p>
          <a:p>
            <a:pPr marL="914400" lvl="1" indent="-457200">
              <a:buFont typeface="+mj-lt"/>
              <a:buAutoNum type="arabicPeriod"/>
            </a:pPr>
            <a:r>
              <a:rPr lang="pt-BR" b="1" dirty="0"/>
              <a:t>Implementação</a:t>
            </a:r>
            <a:r>
              <a:rPr lang="pt-BR" dirty="0"/>
              <a:t> de recomendações para inclusão.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7A933D3-1F35-F275-2B3F-72DA436A03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© 2025 FT-UNICAMP | Aula adaptada</a:t>
            </a:r>
            <a:endParaRPr lang="pt-BR" dirty="0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5A27BFC8-C760-0F95-242F-3BB547A32E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25613-DD0B-4A49-925D-1C9C3E1D906D}" type="slidenum">
              <a:rPr lang="pt-BR" smtClean="0"/>
              <a:pPr/>
              <a:t>44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8469602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BD19D3-0ACD-EAA0-0DBA-DE8871DF8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3. Desenvolvimento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B800A13-8D84-5B79-F82D-3D84B765C8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b="1" dirty="0"/>
              <a:t>Desenvolvimento do Matéria Adaptado:</a:t>
            </a:r>
          </a:p>
          <a:p>
            <a:pPr marL="914400" lvl="1" indent="-457200">
              <a:buFont typeface="+mj-lt"/>
              <a:buAutoNum type="arabicPeriod"/>
            </a:pPr>
            <a:r>
              <a:rPr lang="pt-BR" dirty="0"/>
              <a:t>Fundamentação teórica;</a:t>
            </a:r>
          </a:p>
          <a:p>
            <a:pPr marL="914400" lvl="1" indent="-457200">
              <a:buFont typeface="+mj-lt"/>
              <a:buAutoNum type="arabicPeriod"/>
            </a:pPr>
            <a:r>
              <a:rPr lang="pt-BR" dirty="0"/>
              <a:t>Aula-alvo;</a:t>
            </a:r>
          </a:p>
          <a:p>
            <a:pPr marL="914400" lvl="1" indent="-457200">
              <a:buFont typeface="+mj-lt"/>
              <a:buAutoNum type="arabicPeriod"/>
            </a:pPr>
            <a:r>
              <a:rPr lang="pt-BR" dirty="0"/>
              <a:t>Resultado.</a:t>
            </a:r>
          </a:p>
          <a:p>
            <a:pPr>
              <a:buNone/>
            </a:pPr>
            <a:br>
              <a:rPr lang="pt-BR" dirty="0"/>
            </a:br>
            <a:endParaRPr lang="pt-BR" dirty="0"/>
          </a:p>
          <a:p>
            <a:endParaRPr lang="pt-BR" dirty="0"/>
          </a:p>
          <a:p>
            <a:endParaRPr lang="pt-BR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7A933D3-1F35-F275-2B3F-72DA436A03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© 2025 FT-UNICAMP | Aula adaptada</a:t>
            </a:r>
            <a:endParaRPr lang="pt-BR" dirty="0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5A27BFC8-C760-0F95-242F-3BB547A32E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25613-DD0B-4A49-925D-1C9C3E1D906D}" type="slidenum">
              <a:rPr lang="pt-BR" smtClean="0"/>
              <a:pPr/>
              <a:t>45</a:t>
            </a:fld>
            <a:endParaRPr lang="pt-BR" dirty="0"/>
          </a:p>
        </p:txBody>
      </p:sp>
      <p:graphicFrame>
        <p:nvGraphicFramePr>
          <p:cNvPr id="6" name="Diagrama 5">
            <a:extLst>
              <a:ext uri="{FF2B5EF4-FFF2-40B4-BE49-F238E27FC236}">
                <a16:creationId xmlns:a16="http://schemas.microsoft.com/office/drawing/2014/main" id="{8A225796-2B0E-1761-8CAB-06A851733BD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31291979"/>
              </p:ext>
            </p:extLst>
          </p:nvPr>
        </p:nvGraphicFramePr>
        <p:xfrm>
          <a:off x="1210053" y="3320700"/>
          <a:ext cx="9792564" cy="31721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2277009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CB14DA-2C73-05F8-5D52-809C1033A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 Adaptações de Layout e Texto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8FF02E6-BDE1-8289-7F3D-EDC4604057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lnSpc>
                <a:spcPts val="2143"/>
              </a:lnSpc>
              <a:spcBef>
                <a:spcPts val="1029"/>
              </a:spcBef>
              <a:spcAft>
                <a:spcPts val="1029"/>
              </a:spcAft>
              <a:buNone/>
            </a:pPr>
            <a:r>
              <a:rPr lang="pt-BR" b="1" dirty="0"/>
              <a:t>Objetivo:</a:t>
            </a:r>
            <a:r>
              <a:rPr lang="pt-BR" dirty="0"/>
              <a:t> Melhorar acessibilidade visual e cognitiva.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74A305E-1440-B197-55E5-7C71D0B999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© 2025 FT-UNICAMP | Aula adaptada</a:t>
            </a:r>
            <a:endParaRPr lang="pt-BR" dirty="0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E1B617A1-B3BC-624B-1E0B-41FDC4F07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25613-DD0B-4A49-925D-1C9C3E1D906D}" type="slidenum">
              <a:rPr lang="pt-BR" smtClean="0"/>
              <a:pPr/>
              <a:t>46</a:t>
            </a:fld>
            <a:endParaRPr lang="pt-BR" dirty="0"/>
          </a:p>
        </p:txBody>
      </p:sp>
      <p:graphicFrame>
        <p:nvGraphicFramePr>
          <p:cNvPr id="8" name="Tabela 7">
            <a:extLst>
              <a:ext uri="{FF2B5EF4-FFF2-40B4-BE49-F238E27FC236}">
                <a16:creationId xmlns:a16="http://schemas.microsoft.com/office/drawing/2014/main" id="{F763D160-1A47-9441-25EC-9C166F90D9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8401755"/>
              </p:ext>
            </p:extLst>
          </p:nvPr>
        </p:nvGraphicFramePr>
        <p:xfrm>
          <a:off x="1021278" y="2751967"/>
          <a:ext cx="9932105" cy="2956560"/>
        </p:xfrm>
        <a:graphic>
          <a:graphicData uri="http://schemas.openxmlformats.org/drawingml/2006/table">
            <a:tbl>
              <a:tblPr/>
              <a:tblGrid>
                <a:gridCol w="3485871">
                  <a:extLst>
                    <a:ext uri="{9D8B030D-6E8A-4147-A177-3AD203B41FA5}">
                      <a16:colId xmlns:a16="http://schemas.microsoft.com/office/drawing/2014/main" val="876355784"/>
                    </a:ext>
                  </a:extLst>
                </a:gridCol>
                <a:gridCol w="4589437">
                  <a:extLst>
                    <a:ext uri="{9D8B030D-6E8A-4147-A177-3AD203B41FA5}">
                      <a16:colId xmlns:a16="http://schemas.microsoft.com/office/drawing/2014/main" val="3341522215"/>
                    </a:ext>
                  </a:extLst>
                </a:gridCol>
                <a:gridCol w="1856797">
                  <a:extLst>
                    <a:ext uri="{9D8B030D-6E8A-4147-A177-3AD203B41FA5}">
                      <a16:colId xmlns:a16="http://schemas.microsoft.com/office/drawing/2014/main" val="345106971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R="90170" rtl="0" fontAlgn="t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pt-BR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      Problemas Identificados</a:t>
                      </a:r>
                      <a:endParaRPr lang="pt-BR" sz="4000" dirty="0">
                        <a:effectLst/>
                      </a:endParaRPr>
                    </a:p>
                  </a:txBody>
                  <a:tcPr marL="68580" marR="68580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R="90170" algn="ctr" rtl="0" fontAlgn="t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pt-BR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Soluções Propostas </a:t>
                      </a:r>
                      <a:endParaRPr lang="pt-BR" sz="4000">
                        <a:effectLst/>
                      </a:endParaRPr>
                    </a:p>
                  </a:txBody>
                  <a:tcPr marL="68580" marR="68580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R="90170" algn="ctr" rtl="0" fontAlgn="t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pt-BR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Diretrizes Relacionadas</a:t>
                      </a:r>
                      <a:endParaRPr lang="pt-BR" sz="4000">
                        <a:effectLst/>
                      </a:endParaRPr>
                    </a:p>
                  </a:txBody>
                  <a:tcPr marL="68580" marR="68580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028688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179997" marR="88265" rtl="0" fontAlgn="ct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Uso excessivo de blocos de texto longos (slides: 17, 20 e 21) </a:t>
                      </a:r>
                      <a:endParaRPr lang="pt-BR" sz="4000">
                        <a:effectLst/>
                      </a:endParaRPr>
                    </a:p>
                  </a:txBody>
                  <a:tcPr marL="68580" marR="6858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R="88265" algn="ctr" rtl="0" fontAlgn="ct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Dividir em tópicos curtos com espaçamento generoso e usar listas numeradas. </a:t>
                      </a:r>
                      <a:endParaRPr lang="pt-BR" sz="4000">
                        <a:effectLst/>
                      </a:endParaRPr>
                    </a:p>
                  </a:txBody>
                  <a:tcPr marL="68580" marR="6858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R="88265" algn="ctr" rtl="0" fontAlgn="ct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1.2 e 1.8</a:t>
                      </a:r>
                      <a:endParaRPr lang="pt-BR" sz="4000">
                        <a:effectLst/>
                      </a:endParaRPr>
                    </a:p>
                  </a:txBody>
                  <a:tcPr marL="68580" marR="6858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96857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179997" marR="88265" rtl="0" fontAlgn="ct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Fontes variadas e justificadas (slides 6 e 22)</a:t>
                      </a:r>
                      <a:endParaRPr lang="pt-BR" sz="4000" dirty="0">
                        <a:effectLst/>
                      </a:endParaRPr>
                    </a:p>
                  </a:txBody>
                  <a:tcPr marL="68580" marR="6858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R="88265" algn="ctr" rtl="0" fontAlgn="ct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Padronizar fonte </a:t>
                      </a:r>
                      <a:r>
                        <a:rPr lang="pt-BR" sz="1600" b="0" i="1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sans-serif</a:t>
                      </a:r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(Arial ou Verdana), alinhamento à esquerda. </a:t>
                      </a:r>
                      <a:endParaRPr lang="pt-BR" sz="4000">
                        <a:effectLst/>
                      </a:endParaRPr>
                    </a:p>
                  </a:txBody>
                  <a:tcPr marL="68580" marR="6858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R="88265" algn="ctr" rtl="0" fontAlgn="ct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1.3 e 1.6</a:t>
                      </a:r>
                      <a:endParaRPr lang="pt-BR" sz="4000">
                        <a:effectLst/>
                      </a:endParaRPr>
                    </a:p>
                  </a:txBody>
                  <a:tcPr marL="68580" marR="6858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0635163"/>
                  </a:ext>
                </a:extLst>
              </a:tr>
              <a:tr h="567004">
                <a:tc>
                  <a:txBody>
                    <a:bodyPr/>
                    <a:lstStyle/>
                    <a:p>
                      <a:pPr marL="179997" marR="88265" rtl="0" fontAlgn="ct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Cores de fundo branco puro (todos os slides)</a:t>
                      </a:r>
                      <a:endParaRPr lang="pt-BR" sz="4000">
                        <a:effectLst/>
                      </a:endParaRPr>
                    </a:p>
                  </a:txBody>
                  <a:tcPr marL="68580" marR="6858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R="88265" algn="ctr" rtl="0" fontAlgn="ct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Substituir por fundo cinza claro (#FFFFE5) ou pastel.</a:t>
                      </a:r>
                      <a:endParaRPr lang="pt-BR" sz="4000">
                        <a:effectLst/>
                      </a:endParaRPr>
                    </a:p>
                  </a:txBody>
                  <a:tcPr marL="68580" marR="6858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R="88265" algn="ctr" rtl="0" fontAlgn="ct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1.20</a:t>
                      </a:r>
                      <a:endParaRPr lang="pt-BR" sz="4000">
                        <a:effectLst/>
                      </a:endParaRPr>
                    </a:p>
                  </a:txBody>
                  <a:tcPr marL="68580" marR="6858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148497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179997" marR="88265" rtl="0" fontAlgn="ct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Tabelas complexas sem marcações semânticas (slide 6)</a:t>
                      </a:r>
                      <a:endParaRPr lang="pt-BR" sz="4000">
                        <a:effectLst/>
                      </a:endParaRPr>
                    </a:p>
                  </a:txBody>
                  <a:tcPr marL="68580" marR="6858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R="88265" algn="ctr" rtl="0" fontAlgn="ct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Simplificar tabelas, adicionar legenda e texto alternativo.</a:t>
                      </a:r>
                      <a:endParaRPr lang="pt-BR" sz="4000">
                        <a:effectLst/>
                      </a:endParaRPr>
                    </a:p>
                  </a:txBody>
                  <a:tcPr marL="68580" marR="6858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R="88265" algn="ctr" rtl="0" fontAlgn="ct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1.9, 1.10</a:t>
                      </a:r>
                      <a:endParaRPr lang="pt-BR" sz="4000" dirty="0">
                        <a:effectLst/>
                      </a:endParaRPr>
                    </a:p>
                  </a:txBody>
                  <a:tcPr marL="68580" marR="6858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5377903"/>
                  </a:ext>
                </a:extLst>
              </a:tr>
            </a:tbl>
          </a:graphicData>
        </a:graphic>
      </p:graphicFrame>
      <p:sp>
        <p:nvSpPr>
          <p:cNvPr id="9" name="Rectangle 1">
            <a:extLst>
              <a:ext uri="{FF2B5EF4-FFF2-40B4-BE49-F238E27FC236}">
                <a16:creationId xmlns:a16="http://schemas.microsoft.com/office/drawing/2014/main" id="{B617683D-CB3D-571E-AD58-F30F3F00A9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1278" y="5807631"/>
            <a:ext cx="993210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b="1" dirty="0"/>
              <a:t>Tabela 4: Recomendações para layout e elementos textuais.</a:t>
            </a:r>
          </a:p>
        </p:txBody>
      </p:sp>
    </p:spTree>
    <p:extLst>
      <p:ext uri="{BB962C8B-B14F-4D97-AF65-F5344CB8AC3E}">
        <p14:creationId xmlns:p14="http://schemas.microsoft.com/office/powerpoint/2010/main" val="62023327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522564A2-AACC-5681-4DE9-3CA221D9DF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Exemplo 1:</a:t>
            </a:r>
          </a:p>
        </p:txBody>
      </p:sp>
      <p:sp>
        <p:nvSpPr>
          <p:cNvPr id="7" name="Espaço Reservado para Conteúdo 6">
            <a:extLst>
              <a:ext uri="{FF2B5EF4-FFF2-40B4-BE49-F238E27FC236}">
                <a16:creationId xmlns:a16="http://schemas.microsoft.com/office/drawing/2014/main" id="{55878064-D0DE-CC15-93AF-07907EAA77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sz="2800" b="1" dirty="0">
                <a:highlight>
                  <a:srgbClr val="E27674"/>
                </a:highlight>
              </a:rPr>
              <a:t>1.20</a:t>
            </a:r>
            <a:r>
              <a:rPr lang="pt-BR" sz="2800" dirty="0"/>
              <a:t> Evite fundo branco puro. Use alternativas como cinza claro.</a:t>
            </a:r>
          </a:p>
        </p:txBody>
      </p:sp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98D9D3D2-DF9D-BD9C-305E-F80ED68250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© 2025 FT-UNICAMP | Aula adaptada</a:t>
            </a:r>
            <a:endParaRPr lang="pt-BR" dirty="0"/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FB0141AE-BDA6-A37B-F7D9-71AD1FB90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25613-DD0B-4A49-925D-1C9C3E1D906D}" type="slidenum">
              <a:rPr lang="pt-BR" smtClean="0"/>
              <a:t>47</a:t>
            </a:fld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4CF19DD-E6D4-620F-11FA-40003C100E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321" y="2606683"/>
            <a:ext cx="5518229" cy="311308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5758B530-7EEA-7D25-794D-81ED74FBBB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606683"/>
            <a:ext cx="5556739" cy="3127712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91620950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522564A2-AACC-5681-4DE9-3CA221D9DF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Exemplo 2:</a:t>
            </a:r>
          </a:p>
        </p:txBody>
      </p:sp>
      <p:sp>
        <p:nvSpPr>
          <p:cNvPr id="7" name="Espaço Reservado para Conteúdo 6">
            <a:extLst>
              <a:ext uri="{FF2B5EF4-FFF2-40B4-BE49-F238E27FC236}">
                <a16:creationId xmlns:a16="http://schemas.microsoft.com/office/drawing/2014/main" id="{55878064-D0DE-CC15-93AF-07907EAA77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sz="2800" dirty="0"/>
          </a:p>
        </p:txBody>
      </p:sp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98D9D3D2-DF9D-BD9C-305E-F80ED68250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© 2025 FT-UNICAMP | Aula adaptada</a:t>
            </a:r>
            <a:endParaRPr lang="pt-BR" dirty="0"/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FB0141AE-BDA6-A37B-F7D9-71AD1FB90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25613-DD0B-4A49-925D-1C9C3E1D906D}" type="slidenum">
              <a:rPr lang="pt-BR" smtClean="0"/>
              <a:t>48</a:t>
            </a:fld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BE0CA84D-9951-17AD-76F5-6A975AA81C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1197" y="1606400"/>
            <a:ext cx="8549605" cy="478978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59950417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522564A2-AACC-5681-4DE9-3CA221D9DF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Exemplo 2</a:t>
            </a:r>
          </a:p>
        </p:txBody>
      </p:sp>
      <p:sp>
        <p:nvSpPr>
          <p:cNvPr id="7" name="Espaço Reservado para Conteúdo 6">
            <a:extLst>
              <a:ext uri="{FF2B5EF4-FFF2-40B4-BE49-F238E27FC236}">
                <a16:creationId xmlns:a16="http://schemas.microsoft.com/office/drawing/2014/main" id="{55878064-D0DE-CC15-93AF-07907EAA77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sz="2800" b="1" dirty="0">
                <a:highlight>
                  <a:srgbClr val="E27674"/>
                </a:highlight>
              </a:rPr>
              <a:t>1.4</a:t>
            </a:r>
            <a:r>
              <a:rPr lang="pt-BR" sz="2800" dirty="0"/>
              <a:t> Fonte maior;</a:t>
            </a:r>
          </a:p>
          <a:p>
            <a:pPr marL="0" indent="0">
              <a:buNone/>
            </a:pPr>
            <a:r>
              <a:rPr lang="pt-BR" sz="2800" b="1" dirty="0">
                <a:highlight>
                  <a:srgbClr val="E27674"/>
                </a:highlight>
              </a:rPr>
              <a:t>1.7</a:t>
            </a:r>
            <a:r>
              <a:rPr lang="pt-BR" sz="2800" dirty="0"/>
              <a:t> Usar lista numerada;</a:t>
            </a:r>
          </a:p>
          <a:p>
            <a:pPr marL="0" indent="0">
              <a:buNone/>
            </a:pPr>
            <a:r>
              <a:rPr lang="pt-BR" sz="2800" b="1" dirty="0">
                <a:highlight>
                  <a:srgbClr val="E27674"/>
                </a:highlight>
              </a:rPr>
              <a:t>1.11</a:t>
            </a:r>
            <a:r>
              <a:rPr lang="pt-BR" sz="2800" dirty="0"/>
              <a:t> Design de layout simples;</a:t>
            </a:r>
          </a:p>
          <a:p>
            <a:pPr marL="0" indent="0">
              <a:buNone/>
            </a:pPr>
            <a:r>
              <a:rPr lang="pt-BR" sz="2800" b="1" dirty="0">
                <a:highlight>
                  <a:srgbClr val="E27674"/>
                </a:highlight>
              </a:rPr>
              <a:t>1.12</a:t>
            </a:r>
            <a:r>
              <a:rPr lang="pt-BR" sz="2800" dirty="0"/>
              <a:t> Evitar muitos elementos decorativos;</a:t>
            </a:r>
          </a:p>
          <a:p>
            <a:pPr marL="0" indent="0">
              <a:buNone/>
            </a:pPr>
            <a:r>
              <a:rPr lang="pt-BR" sz="2800" b="1" dirty="0">
                <a:highlight>
                  <a:srgbClr val="E27674"/>
                </a:highlight>
              </a:rPr>
              <a:t>1.20</a:t>
            </a:r>
            <a:r>
              <a:rPr lang="pt-BR" sz="2800" dirty="0"/>
              <a:t> Evite fundo branco puro. Use alternativas como cinza claro;</a:t>
            </a:r>
          </a:p>
          <a:p>
            <a:pPr marL="0" indent="0">
              <a:buNone/>
            </a:pPr>
            <a:r>
              <a:rPr lang="pt-BR" sz="2800" b="1" dirty="0">
                <a:highlight>
                  <a:srgbClr val="6A95E1"/>
                </a:highlight>
              </a:rPr>
              <a:t>5.1</a:t>
            </a:r>
            <a:r>
              <a:rPr lang="pt-BR" sz="2800" dirty="0"/>
              <a:t> &amp; </a:t>
            </a:r>
            <a:r>
              <a:rPr lang="pt-BR" sz="2800" b="1" dirty="0">
                <a:highlight>
                  <a:srgbClr val="6A95E1"/>
                </a:highlight>
              </a:rPr>
              <a:t>5.2</a:t>
            </a:r>
            <a:r>
              <a:rPr lang="pt-BR" sz="2800" dirty="0"/>
              <a:t> Design simples e com poucos elementos.</a:t>
            </a:r>
          </a:p>
          <a:p>
            <a:endParaRPr lang="pt-BR" sz="2800" dirty="0"/>
          </a:p>
        </p:txBody>
      </p:sp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98D9D3D2-DF9D-BD9C-305E-F80ED68250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© 2025 FT-UNICAMP | Aula adaptada</a:t>
            </a:r>
            <a:endParaRPr lang="pt-BR" dirty="0"/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FB0141AE-BDA6-A37B-F7D9-71AD1FB90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25613-DD0B-4A49-925D-1C9C3E1D906D}" type="slidenum">
              <a:rPr lang="pt-BR" smtClean="0"/>
              <a:t>49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230794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925E41-CB58-31BB-8F9E-98D88D706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1. Neurodiversidade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A3DD95A-F5B8-9F5D-E160-709F5F53DC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3600" b="1" dirty="0"/>
              <a:t>Movimento que busca:</a:t>
            </a:r>
          </a:p>
          <a:p>
            <a:pPr lvl="1"/>
            <a:r>
              <a:rPr lang="pt-BR" sz="3200" dirty="0"/>
              <a:t>Inclusão e o respeito;</a:t>
            </a:r>
          </a:p>
          <a:p>
            <a:pPr lvl="1"/>
            <a:r>
              <a:rPr lang="pt-BR" sz="3200" dirty="0"/>
              <a:t>Diversidade de estilos;</a:t>
            </a:r>
          </a:p>
          <a:p>
            <a:pPr lvl="2"/>
            <a:r>
              <a:rPr lang="pt-BR" sz="2800" b="1" dirty="0"/>
              <a:t>Pensamento e aprendizado.</a:t>
            </a:r>
          </a:p>
          <a:p>
            <a:endParaRPr lang="pt-BR" sz="3200" b="1" dirty="0"/>
          </a:p>
          <a:p>
            <a:pPr lvl="1"/>
            <a:r>
              <a:rPr lang="pt-BR" sz="3200" dirty="0"/>
              <a:t>Reconhece a </a:t>
            </a:r>
            <a:r>
              <a:rPr lang="pt-BR" sz="32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variedade</a:t>
            </a:r>
            <a:r>
              <a:rPr lang="pt-BR" sz="3200" dirty="0"/>
              <a:t> de </a:t>
            </a:r>
            <a:br>
              <a:rPr lang="pt-BR" sz="3200" dirty="0"/>
            </a:br>
            <a:r>
              <a:rPr lang="pt-BR" sz="3200" dirty="0"/>
              <a:t>funcionamento cerebral </a:t>
            </a:r>
            <a:br>
              <a:rPr lang="pt-BR" sz="3200" dirty="0"/>
            </a:br>
            <a:r>
              <a:rPr lang="pt-BR" sz="3200" dirty="0"/>
              <a:t>humano. 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82FB7F7-2C8E-5B51-1370-29B49EE7C0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© 2025 FT-UNICAMP | Aula adaptada</a:t>
            </a:r>
            <a:endParaRPr lang="pt-BR" dirty="0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6BB1C8AE-2B77-7D9C-7EF7-BACF183E6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25613-DD0B-4A49-925D-1C9C3E1D906D}" type="slidenum">
              <a:rPr lang="pt-BR" smtClean="0"/>
              <a:pPr/>
              <a:t>5</a:t>
            </a:fld>
            <a:endParaRPr lang="pt-BR" dirty="0"/>
          </a:p>
        </p:txBody>
      </p:sp>
      <p:pic>
        <p:nvPicPr>
          <p:cNvPr id="23554" name="Picture 2" descr="Página 5 | Item Cerebral Imagens – Download Grátis no Freepik">
            <a:extLst>
              <a:ext uri="{FF2B5EF4-FFF2-40B4-BE49-F238E27FC236}">
                <a16:creationId xmlns:a16="http://schemas.microsoft.com/office/drawing/2014/main" id="{58545633-7B95-A59A-F4AB-66BC63771F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4791" y="1825625"/>
            <a:ext cx="4714875" cy="4714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3">
            <a:extLst>
              <a:ext uri="{FF2B5EF4-FFF2-40B4-BE49-F238E27FC236}">
                <a16:creationId xmlns:a16="http://schemas.microsoft.com/office/drawing/2014/main" id="{E6258FDF-F544-C824-5EF4-AAD67E6DE5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5516" y="681037"/>
            <a:ext cx="1254777" cy="62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590956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2FDA2B0A-BC66-A269-84D1-C6B1F88FA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Exemplo 2:</a:t>
            </a:r>
          </a:p>
        </p:txBody>
      </p:sp>
      <p:sp>
        <p:nvSpPr>
          <p:cNvPr id="7" name="Espaço Reservado para Conteúdo 6">
            <a:extLst>
              <a:ext uri="{FF2B5EF4-FFF2-40B4-BE49-F238E27FC236}">
                <a16:creationId xmlns:a16="http://schemas.microsoft.com/office/drawing/2014/main" id="{335553E3-3ABF-CCF5-0F6B-0884289103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DFC3B5DF-B092-13EC-1256-56CEBC36D8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© 2025 FT-UNICAMP | Aula adaptada</a:t>
            </a:r>
            <a:endParaRPr lang="pt-BR" dirty="0"/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764672EA-32CD-02E1-4E6A-650F8DB24D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25613-DD0B-4A49-925D-1C9C3E1D906D}" type="slidenum">
              <a:rPr lang="pt-BR" smtClean="0"/>
              <a:t>50</a:t>
            </a:fld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FE6AA7E-43AD-0A1C-0AE0-2AEDA545ED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0105" y="1448679"/>
            <a:ext cx="8651789" cy="48661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25754416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7B1C83-414A-73CC-6DE8-89AFC1AE4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Exemplo 2: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9706261-7D69-95A0-0893-B8465E32E4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© 2025 FT-UNICAMP | Aula adaptada</a:t>
            </a:r>
            <a:endParaRPr lang="pt-BR" dirty="0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4829001A-5295-34C2-AAA4-ABD43F7A9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25613-DD0B-4A49-925D-1C9C3E1D906D}" type="slidenum">
              <a:rPr lang="pt-BR" smtClean="0"/>
              <a:pPr/>
              <a:t>51</a:t>
            </a:fld>
            <a:endParaRPr lang="pt-BR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80A2D499-96D6-9D1C-7911-4DB28658A1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2976" y="2090721"/>
            <a:ext cx="5570382" cy="313709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5E63A969-42E6-1668-8A27-0A2B792C6C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161" y="2091059"/>
            <a:ext cx="5575839" cy="3120724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44763101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D6D2475C-0528-A57D-23A0-AA8E61C89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Dinâmica</a:t>
            </a:r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EB67426D-9700-856C-0959-DD11CC6F10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/>
              <a:t>Analise os slides apresentados e marque com </a:t>
            </a:r>
            <a:r>
              <a:rPr lang="pt-BR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✔</a:t>
            </a:r>
            <a:r>
              <a:rPr lang="pt-BR" dirty="0"/>
              <a:t> as diretrizes de Design Inclusivo que foram aplicadas em cada slide. Você pode marcar mais de uma diretriz por slide.</a:t>
            </a:r>
          </a:p>
        </p:txBody>
      </p:sp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B67EC238-D46E-CDC1-6EBD-DEFA0E90D0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© 2025 FT-UNICAMP | Aula adaptada</a:t>
            </a:r>
            <a:endParaRPr lang="pt-BR" dirty="0"/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008DDD72-68FC-7AC5-6C9A-E0D5FC67C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25613-DD0B-4A49-925D-1C9C3E1D906D}" type="slidenum">
              <a:rPr lang="pt-BR" smtClean="0"/>
              <a:t>52</a:t>
            </a:fld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4B15AAE8-9925-8B53-6FEE-A6707E0BDFC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48303"/>
          <a:stretch/>
        </p:blipFill>
        <p:spPr>
          <a:xfrm>
            <a:off x="1392917" y="3400924"/>
            <a:ext cx="9406166" cy="2899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87059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A37AF3F-043F-2113-204F-A3C5E6CC20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© 2025 FT-UNICAMP | Aula adaptada</a:t>
            </a:r>
            <a:endParaRPr lang="pt-BR" dirty="0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3FE81466-4E41-8613-D704-719FB44815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25613-DD0B-4A49-925D-1C9C3E1D906D}" type="slidenum">
              <a:rPr lang="pt-BR" smtClean="0"/>
              <a:pPr/>
              <a:t>53</a:t>
            </a:fld>
            <a:endParaRPr lang="pt-BR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D765820C-1082-E877-B250-B934343992A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" b="193"/>
          <a:stretch/>
        </p:blipFill>
        <p:spPr>
          <a:xfrm>
            <a:off x="1392917" y="442807"/>
            <a:ext cx="9406166" cy="5598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56172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BA614203-3DC9-394E-DD1E-CB59AFC88D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© 2025 FT-UNICAMP | Aula adaptada</a:t>
            </a:r>
            <a:endParaRPr lang="pt-BR" dirty="0"/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20D3497F-9330-C9DB-4D4C-80523E1B73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25613-DD0B-4A49-925D-1C9C3E1D906D}" type="slidenum">
              <a:rPr lang="pt-BR" smtClean="0"/>
              <a:t>54</a:t>
            </a:fld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F577EA8-0352-83AC-BEE9-3428BE661A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9255" y="643652"/>
            <a:ext cx="9833489" cy="5570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93080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CEF50EC2-DF1B-E3A6-1F9C-26722A180A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Slide 3 (dinâmica 1)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910EB2B7-D980-1A32-C25A-D60DBB6F29B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pt-BR" sz="3500" dirty="0"/>
              <a:t>Identifique as diretrizes que melhor se aplicam a esta apresentação (slide) da aula.</a:t>
            </a:r>
          </a:p>
          <a:p>
            <a:endParaRPr lang="pt-BR" dirty="0"/>
          </a:p>
          <a:p>
            <a:r>
              <a:rPr lang="pt-BR" b="1" dirty="0"/>
              <a:t>Duração:</a:t>
            </a:r>
            <a:r>
              <a:rPr lang="pt-BR" dirty="0"/>
              <a:t> 2,5min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9F4B8BE-FD5B-AB00-78B5-E7908A860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© 2025 FT-UNICAMP | Aula adaptada</a:t>
            </a:r>
            <a:endParaRPr lang="pt-BR" dirty="0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A0188214-FC3A-FAE5-F3FB-8B6225D6C9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25613-DD0B-4A49-925D-1C9C3E1D906D}" type="slidenum">
              <a:rPr lang="pt-BR" smtClean="0"/>
              <a:pPr/>
              <a:t>55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2559301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B6AFD3B-4B24-DA80-5A23-FF21647FE0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© 2025 FT-UNICAMP | Aula adaptada</a:t>
            </a:r>
            <a:endParaRPr lang="pt-BR" dirty="0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ED778326-86B7-46FA-1F4A-9E1DCC0D70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25613-DD0B-4A49-925D-1C9C3E1D906D}" type="slidenum">
              <a:rPr lang="pt-BR" smtClean="0"/>
              <a:pPr/>
              <a:t>56</a:t>
            </a:fld>
            <a:endParaRPr lang="pt-BR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F6CB55DD-A7B3-02E6-3A13-1565927A25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-3351"/>
            <a:ext cx="12192000" cy="6864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89533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B6AFD3B-4B24-DA80-5A23-FF21647FE0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© 2025 FT-UNICAMP | Aula adaptada</a:t>
            </a:r>
            <a:endParaRPr lang="pt-BR" dirty="0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ED778326-86B7-46FA-1F4A-9E1DCC0D70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25613-DD0B-4A49-925D-1C9C3E1D906D}" type="slidenum">
              <a:rPr lang="pt-BR" smtClean="0"/>
              <a:pPr/>
              <a:t>57</a:t>
            </a:fld>
            <a:endParaRPr lang="pt-BR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F6CB55DD-A7B3-02E6-3A13-1565927A25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-3351"/>
            <a:ext cx="12192000" cy="6864702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66C40BAE-FD0C-F00D-EF3C-F4CBA7838EB3}"/>
              </a:ext>
            </a:extLst>
          </p:cNvPr>
          <p:cNvSpPr/>
          <p:nvPr/>
        </p:nvSpPr>
        <p:spPr>
          <a:xfrm>
            <a:off x="1" y="0"/>
            <a:ext cx="12191998" cy="6864702"/>
          </a:xfrm>
          <a:prstGeom prst="rect">
            <a:avLst/>
          </a:prstGeom>
          <a:solidFill>
            <a:srgbClr val="F0F3F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aphicFrame>
        <p:nvGraphicFramePr>
          <p:cNvPr id="2" name="Espaço Reservado para Conteúdo 12">
            <a:extLst>
              <a:ext uri="{FF2B5EF4-FFF2-40B4-BE49-F238E27FC236}">
                <a16:creationId xmlns:a16="http://schemas.microsoft.com/office/drawing/2014/main" id="{6EADF5B1-332D-BF4C-77BE-2904D2676A6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16079437"/>
              </p:ext>
            </p:extLst>
          </p:nvPr>
        </p:nvGraphicFramePr>
        <p:xfrm>
          <a:off x="739346" y="1549576"/>
          <a:ext cx="10515600" cy="41839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84752888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D61C10DD-9428-D57B-C478-B7D6FE0B57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© 2025 FT-UNICAMP | Aula adaptada</a:t>
            </a:r>
            <a:endParaRPr lang="pt-BR" dirty="0"/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A16960A2-328F-FCF1-BFA9-7477786773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25613-DD0B-4A49-925D-1C9C3E1D906D}" type="slidenum">
              <a:rPr lang="pt-BR" smtClean="0"/>
              <a:t>58</a:t>
            </a:fld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11F86CD-F704-EEB3-56FB-E4C58687DC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0075"/>
            <a:ext cx="12174141" cy="6868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14755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6082FC2C-E9E9-B60B-4652-09F6669FCA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Exemplo: </a:t>
            </a:r>
            <a:r>
              <a:rPr lang="pt-BR" b="1" dirty="0"/>
              <a:t>Calculadora de Contraste</a:t>
            </a:r>
            <a:endParaRPr lang="pt-BR" dirty="0"/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C260ECB9-7E23-6E18-DD4B-687102B8CE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90688"/>
            <a:ext cx="10665941" cy="4486275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pt-BR" sz="2100" dirty="0"/>
              <a:t>Endereço: </a:t>
            </a:r>
            <a:r>
              <a:rPr lang="pt-BR" sz="2100" dirty="0">
                <a:hlinkClick r:id="rId2"/>
              </a:rPr>
              <a:t>https://www.ufrgs.br/calculacontraste/</a:t>
            </a:r>
            <a:r>
              <a:rPr lang="pt-BR" sz="2100" dirty="0"/>
              <a:t>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pt-BR" sz="2200" dirty="0"/>
              <a:t>Fere a diretriz</a:t>
            </a:r>
            <a:r>
              <a:rPr lang="pt-BR" sz="2200" b="1" dirty="0"/>
              <a:t> 1.15</a:t>
            </a:r>
            <a:r>
              <a:rPr lang="pt-BR" sz="2200" dirty="0"/>
              <a:t> Prefira cores suaves em elementos gráficos, evitando contrastes.</a:t>
            </a:r>
          </a:p>
        </p:txBody>
      </p:sp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DC444932-0592-702A-E425-74DA42F881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© 2025 FT-UNICAMP | Aula adaptada</a:t>
            </a:r>
            <a:endParaRPr lang="pt-BR" dirty="0"/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242EC745-FF27-56D4-378E-5D32599AA0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25613-DD0B-4A49-925D-1C9C3E1D906D}" type="slidenum">
              <a:rPr lang="pt-BR" smtClean="0"/>
              <a:t>59</a:t>
            </a:fld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A758BADD-5778-C3C8-EB5D-14A589EC4E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4355" y="2665627"/>
            <a:ext cx="8894900" cy="3511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2185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22F2BE-FEAC-E56C-3CB2-943CE714F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1. Neurodiversidade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049DD26-02B2-6815-C52A-2675E77A30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pt-BR" sz="3600" b="1" dirty="0"/>
              <a:t>Pessoas </a:t>
            </a:r>
            <a:r>
              <a:rPr lang="pt-BR" sz="3600" b="1" dirty="0" err="1"/>
              <a:t>neurodivergentes</a:t>
            </a:r>
            <a:r>
              <a:rPr lang="pt-BR" sz="3600" b="1" dirty="0"/>
              <a:t>:</a:t>
            </a:r>
          </a:p>
          <a:p>
            <a:pPr lvl="1"/>
            <a:r>
              <a:rPr lang="pt-BR" sz="3000" dirty="0"/>
              <a:t>Possuem um funcionamento cerebral diferente da maioria, (</a:t>
            </a:r>
            <a:r>
              <a:rPr lang="pt-BR" sz="3000" dirty="0" err="1"/>
              <a:t>ex</a:t>
            </a:r>
            <a:r>
              <a:rPr lang="pt-BR" sz="3000" dirty="0"/>
              <a:t>: TDAH, dislexia, </a:t>
            </a:r>
            <a:r>
              <a:rPr lang="pt-BR" sz="3000" dirty="0" err="1"/>
              <a:t>etc</a:t>
            </a:r>
            <a:r>
              <a:rPr lang="pt-BR" sz="3000" dirty="0"/>
              <a:t>). </a:t>
            </a:r>
          </a:p>
          <a:p>
            <a:pPr lvl="1"/>
            <a:endParaRPr lang="pt-BR" sz="1000" dirty="0"/>
          </a:p>
          <a:p>
            <a:pPr marL="742950" indent="-742950">
              <a:buFont typeface="+mj-lt"/>
              <a:buAutoNum type="arabicPeriod"/>
            </a:pPr>
            <a:r>
              <a:rPr lang="pt-BR" sz="3600" b="1" dirty="0"/>
              <a:t>Pessoas </a:t>
            </a:r>
            <a:r>
              <a:rPr lang="pt-BR" sz="3600" b="1" dirty="0" err="1"/>
              <a:t>neurotípicas</a:t>
            </a:r>
            <a:r>
              <a:rPr lang="pt-BR" sz="3600" b="1" dirty="0"/>
              <a:t>:</a:t>
            </a:r>
          </a:p>
          <a:p>
            <a:pPr lvl="1"/>
            <a:r>
              <a:rPr lang="pt-BR" sz="3000" dirty="0"/>
              <a:t>Possuem funcionamento cerebral </a:t>
            </a:r>
            <a:r>
              <a:rPr lang="pt-BR" sz="30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considerado típico</a:t>
            </a:r>
            <a:r>
              <a:rPr lang="pt-BR" sz="3000" dirty="0"/>
              <a:t>, dentro dos </a:t>
            </a:r>
            <a:r>
              <a:rPr lang="pt-BR" sz="30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padrões</a:t>
            </a:r>
            <a:r>
              <a:rPr lang="pt-BR" sz="3000" dirty="0"/>
              <a:t> </a:t>
            </a:r>
            <a:r>
              <a:rPr lang="pt-BR" sz="30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normais</a:t>
            </a:r>
            <a:r>
              <a:rPr lang="pt-BR" sz="3000" dirty="0"/>
              <a:t>. 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A95EA1B-90C1-85A6-0F41-89F94CBEA1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© 2025 FT-UNICAMP | Aula adaptada</a:t>
            </a:r>
            <a:endParaRPr lang="pt-BR" dirty="0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FC79F920-2D85-EB13-B782-2B3EC28A4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25613-DD0B-4A49-925D-1C9C3E1D906D}" type="slidenum">
              <a:rPr lang="pt-BR" smtClean="0"/>
              <a:pPr/>
              <a:t>6</a:t>
            </a:fld>
            <a:endParaRPr lang="pt-BR" dirty="0"/>
          </a:p>
        </p:txBody>
      </p:sp>
      <p:pic>
        <p:nvPicPr>
          <p:cNvPr id="6" name="Picture 3">
            <a:extLst>
              <a:ext uri="{FF2B5EF4-FFF2-40B4-BE49-F238E27FC236}">
                <a16:creationId xmlns:a16="http://schemas.microsoft.com/office/drawing/2014/main" id="{BC59037F-B1CD-898F-2B04-3A7EBCC805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5516" y="681037"/>
            <a:ext cx="1254777" cy="62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492259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CEF50EC2-DF1B-E3A6-1F9C-26722A180A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Slide 6 (dinâmica 2)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910EB2B7-D980-1A32-C25A-D60DBB6F29B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pt-BR" sz="3500" dirty="0"/>
              <a:t>Identifique as diretrizes que melhor se aplicam a esta apresentação (slide) da aula.</a:t>
            </a:r>
          </a:p>
          <a:p>
            <a:endParaRPr lang="pt-BR" dirty="0"/>
          </a:p>
          <a:p>
            <a:r>
              <a:rPr lang="pt-BR" b="1" dirty="0"/>
              <a:t>Duração:</a:t>
            </a:r>
            <a:r>
              <a:rPr lang="pt-BR" dirty="0"/>
              <a:t> 2,5min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9F4B8BE-FD5B-AB00-78B5-E7908A860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© 2025 FT-UNICAMP | Aula adaptada</a:t>
            </a:r>
            <a:endParaRPr lang="pt-BR" dirty="0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A0188214-FC3A-FAE5-F3FB-8B6225D6C9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25613-DD0B-4A49-925D-1C9C3E1D906D}" type="slidenum">
              <a:rPr lang="pt-BR" smtClean="0"/>
              <a:pPr/>
              <a:t>60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6548140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AB9C77C-222E-C5D5-A883-E3140A108E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© 2025 FT-UNICAMP | Aula adaptada</a:t>
            </a:r>
            <a:endParaRPr lang="pt-BR" dirty="0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AF08C283-8C50-C9C0-D923-F7FE0CE5A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25613-DD0B-4A49-925D-1C9C3E1D906D}" type="slidenum">
              <a:rPr lang="pt-BR" smtClean="0"/>
              <a:pPr/>
              <a:t>61</a:t>
            </a:fld>
            <a:endParaRPr lang="pt-BR" dirty="0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56FF073B-C5CE-9D9D-1ABD-FE0DB86260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478" y="456568"/>
            <a:ext cx="10427044" cy="5899782"/>
          </a:xfrm>
          <a:prstGeom prst="rect">
            <a:avLst/>
          </a:prstGeom>
          <a:ln>
            <a:solidFill>
              <a:srgbClr val="01456B"/>
            </a:solidFill>
          </a:ln>
        </p:spPr>
      </p:pic>
    </p:spTree>
    <p:extLst>
      <p:ext uri="{BB962C8B-B14F-4D97-AF65-F5344CB8AC3E}">
        <p14:creationId xmlns:p14="http://schemas.microsoft.com/office/powerpoint/2010/main" val="170080547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AB9C77C-222E-C5D5-A883-E3140A108E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© 2025 FT-UNICAMP | Aula adaptada</a:t>
            </a:r>
            <a:endParaRPr lang="pt-BR" dirty="0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AF08C283-8C50-C9C0-D923-F7FE0CE5A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25613-DD0B-4A49-925D-1C9C3E1D906D}" type="slidenum">
              <a:rPr lang="pt-BR" smtClean="0"/>
              <a:pPr/>
              <a:t>62</a:t>
            </a:fld>
            <a:endParaRPr lang="pt-BR" dirty="0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56FF073B-C5CE-9D9D-1ABD-FE0DB86260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478" y="456568"/>
            <a:ext cx="10427044" cy="5899782"/>
          </a:xfrm>
          <a:prstGeom prst="rect">
            <a:avLst/>
          </a:prstGeom>
          <a:ln>
            <a:solidFill>
              <a:srgbClr val="01456B"/>
            </a:solidFill>
          </a:ln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05888A84-4307-4FF4-FF6F-C55ACA8D004E}"/>
              </a:ext>
            </a:extLst>
          </p:cNvPr>
          <p:cNvSpPr/>
          <p:nvPr/>
        </p:nvSpPr>
        <p:spPr>
          <a:xfrm>
            <a:off x="0" y="0"/>
            <a:ext cx="12191998" cy="6864702"/>
          </a:xfrm>
          <a:prstGeom prst="rect">
            <a:avLst/>
          </a:prstGeom>
          <a:solidFill>
            <a:srgbClr val="F0F3F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aphicFrame>
        <p:nvGraphicFramePr>
          <p:cNvPr id="2" name="Espaço Reservado para Conteúdo 12">
            <a:extLst>
              <a:ext uri="{FF2B5EF4-FFF2-40B4-BE49-F238E27FC236}">
                <a16:creationId xmlns:a16="http://schemas.microsoft.com/office/drawing/2014/main" id="{8DD2461C-BDF7-A599-CD15-0E2608D1895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60464372"/>
              </p:ext>
            </p:extLst>
          </p:nvPr>
        </p:nvGraphicFramePr>
        <p:xfrm>
          <a:off x="739346" y="951471"/>
          <a:ext cx="10515600" cy="50397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60697736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4C472D06-3289-F5F4-D698-E212BCEDD7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© 2025 FT-UNICAMP | Aula adaptada</a:t>
            </a:r>
            <a:endParaRPr lang="pt-BR" dirty="0"/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3C437DDB-B656-2913-E786-25D77E9AB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25613-DD0B-4A49-925D-1C9C3E1D906D}" type="slidenum">
              <a:rPr lang="pt-BR" smtClean="0"/>
              <a:t>63</a:t>
            </a:fld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831A45B-091F-141D-EC6D-8023931377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70845"/>
            <a:ext cx="10460846" cy="5885505"/>
          </a:xfrm>
          <a:prstGeom prst="rect">
            <a:avLst/>
          </a:prstGeom>
          <a:ln>
            <a:solidFill>
              <a:srgbClr val="01456B"/>
            </a:solidFill>
          </a:ln>
        </p:spPr>
      </p:pic>
    </p:spTree>
    <p:extLst>
      <p:ext uri="{BB962C8B-B14F-4D97-AF65-F5344CB8AC3E}">
        <p14:creationId xmlns:p14="http://schemas.microsoft.com/office/powerpoint/2010/main" val="195679772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1C5D603F-FB3D-9568-691E-96FABAE26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© 2025 FT-UNICAMP | Aula adaptada</a:t>
            </a:r>
            <a:endParaRPr lang="pt-BR" dirty="0"/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7521981C-2D91-733E-B56A-FD058C4A0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25613-DD0B-4A49-925D-1C9C3E1D906D}" type="slidenum">
              <a:rPr lang="pt-BR" smtClean="0"/>
              <a:t>64</a:t>
            </a:fld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ABC8CC3-029E-445F-1C5B-B5CD9C4FB0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69551"/>
            <a:ext cx="10515600" cy="5918898"/>
          </a:xfrm>
          <a:prstGeom prst="rect">
            <a:avLst/>
          </a:prstGeom>
          <a:ln>
            <a:solidFill>
              <a:srgbClr val="01456B"/>
            </a:solidFill>
          </a:ln>
        </p:spPr>
      </p:pic>
    </p:spTree>
    <p:extLst>
      <p:ext uri="{BB962C8B-B14F-4D97-AF65-F5344CB8AC3E}">
        <p14:creationId xmlns:p14="http://schemas.microsoft.com/office/powerpoint/2010/main" val="180002988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CEF50EC2-DF1B-E3A6-1F9C-26722A180A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Slide 17 (dinâmica 3)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910EB2B7-D980-1A32-C25A-D60DBB6F29B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pt-BR" sz="3500" dirty="0"/>
              <a:t>Identifique as diretrizes que melhor se aplicam a esta apresentação (slide) da aula.</a:t>
            </a:r>
          </a:p>
          <a:p>
            <a:endParaRPr lang="pt-BR" dirty="0"/>
          </a:p>
          <a:p>
            <a:r>
              <a:rPr lang="pt-BR" b="1" dirty="0"/>
              <a:t>Duração:</a:t>
            </a:r>
            <a:r>
              <a:rPr lang="pt-BR" dirty="0"/>
              <a:t> 2,5min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9F4B8BE-FD5B-AB00-78B5-E7908A860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© 2025 FT-UNICAMP | Aula adaptada</a:t>
            </a:r>
            <a:endParaRPr lang="pt-BR" dirty="0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A0188214-FC3A-FAE5-F3FB-8B6225D6C9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25613-DD0B-4A49-925D-1C9C3E1D906D}" type="slidenum">
              <a:rPr lang="pt-BR" smtClean="0"/>
              <a:pPr/>
              <a:t>65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504458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D191626A-C656-78C3-101C-D990765A66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© 2025 FT-UNICAMP | Aula adaptada</a:t>
            </a:r>
            <a:endParaRPr lang="pt-BR" dirty="0"/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0C094DF1-83C5-5E7F-E586-9681D0897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25613-DD0B-4A49-925D-1C9C3E1D906D}" type="slidenum">
              <a:rPr lang="pt-BR" smtClean="0"/>
              <a:t>66</a:t>
            </a:fld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5BD663A-B9D7-75BB-1B9F-EB9558D799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80508"/>
            <a:ext cx="10477900" cy="5875842"/>
          </a:xfrm>
          <a:prstGeom prst="rect">
            <a:avLst/>
          </a:prstGeom>
          <a:ln>
            <a:solidFill>
              <a:srgbClr val="01456B"/>
            </a:solidFill>
          </a:ln>
        </p:spPr>
      </p:pic>
    </p:spTree>
    <p:extLst>
      <p:ext uri="{BB962C8B-B14F-4D97-AF65-F5344CB8AC3E}">
        <p14:creationId xmlns:p14="http://schemas.microsoft.com/office/powerpoint/2010/main" val="248358052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D191626A-C656-78C3-101C-D990765A66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© 2025 FT-UNICAMP | Aula adaptada</a:t>
            </a:r>
            <a:endParaRPr lang="pt-BR" dirty="0"/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0C094DF1-83C5-5E7F-E586-9681D0897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25613-DD0B-4A49-925D-1C9C3E1D906D}" type="slidenum">
              <a:rPr lang="pt-BR" smtClean="0"/>
              <a:t>67</a:t>
            </a:fld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5BD663A-B9D7-75BB-1B9F-EB9558D799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80508"/>
            <a:ext cx="10477900" cy="5875842"/>
          </a:xfrm>
          <a:prstGeom prst="rect">
            <a:avLst/>
          </a:prstGeom>
          <a:ln>
            <a:solidFill>
              <a:srgbClr val="01456B"/>
            </a:solidFill>
          </a:ln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2EC3CE39-7C5D-2EA6-089B-36B6CC1729A1}"/>
              </a:ext>
            </a:extLst>
          </p:cNvPr>
          <p:cNvSpPr/>
          <p:nvPr/>
        </p:nvSpPr>
        <p:spPr>
          <a:xfrm>
            <a:off x="0" y="0"/>
            <a:ext cx="12191998" cy="6864702"/>
          </a:xfrm>
          <a:prstGeom prst="rect">
            <a:avLst/>
          </a:prstGeom>
          <a:solidFill>
            <a:srgbClr val="F0F3F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aphicFrame>
        <p:nvGraphicFramePr>
          <p:cNvPr id="6" name="Espaço Reservado para Conteúdo 12">
            <a:extLst>
              <a:ext uri="{FF2B5EF4-FFF2-40B4-BE49-F238E27FC236}">
                <a16:creationId xmlns:a16="http://schemas.microsoft.com/office/drawing/2014/main" id="{618DDCAD-7887-153A-DE7A-DAE01AD2C16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74645739"/>
              </p:ext>
            </p:extLst>
          </p:nvPr>
        </p:nvGraphicFramePr>
        <p:xfrm>
          <a:off x="739346" y="951471"/>
          <a:ext cx="10515600" cy="47944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10350564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34745B3C-8855-CC41-CD9E-50EDDF5864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© 2025 FT-UNICAMP | Aula adaptada</a:t>
            </a:r>
            <a:endParaRPr lang="pt-BR" dirty="0"/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95868B58-698A-DB51-24F3-0B2400A371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25613-DD0B-4A49-925D-1C9C3E1D906D}" type="slidenum">
              <a:rPr lang="pt-BR" smtClean="0"/>
              <a:t>68</a:t>
            </a:fld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D48D8F7-7219-6356-F145-FA43AA8CBE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76980"/>
            <a:ext cx="10515600" cy="5904039"/>
          </a:xfrm>
          <a:prstGeom prst="rect">
            <a:avLst/>
          </a:prstGeom>
          <a:ln>
            <a:solidFill>
              <a:srgbClr val="01456B"/>
            </a:solidFill>
          </a:ln>
        </p:spPr>
      </p:pic>
    </p:spTree>
    <p:extLst>
      <p:ext uri="{BB962C8B-B14F-4D97-AF65-F5344CB8AC3E}">
        <p14:creationId xmlns:p14="http://schemas.microsoft.com/office/powerpoint/2010/main" val="250998870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4E615869-DCAF-E7FE-6AA0-EF2EA05E1B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© 2025 FT-UNICAMP | Aula adaptada</a:t>
            </a:r>
            <a:endParaRPr lang="pt-BR" dirty="0"/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9E3B57D0-3C21-6F97-D657-47AA50836E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25613-DD0B-4A49-925D-1C9C3E1D906D}" type="slidenum">
              <a:rPr lang="pt-BR" smtClean="0"/>
              <a:t>69</a:t>
            </a:fld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4DA76E8-1E11-C132-112D-32AEA73472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93696"/>
            <a:ext cx="10501352" cy="5862654"/>
          </a:xfrm>
          <a:prstGeom prst="rect">
            <a:avLst/>
          </a:prstGeom>
          <a:ln>
            <a:solidFill>
              <a:srgbClr val="01456B"/>
            </a:solidFill>
          </a:ln>
        </p:spPr>
      </p:pic>
    </p:spTree>
    <p:extLst>
      <p:ext uri="{BB962C8B-B14F-4D97-AF65-F5344CB8AC3E}">
        <p14:creationId xmlns:p14="http://schemas.microsoft.com/office/powerpoint/2010/main" val="7654947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21E60D-E09A-F661-4B15-317ED295F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Em outras palavras...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08FEBFF-1778-73BA-6BAE-374701C33C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t-BR" sz="3200" b="1" dirty="0"/>
              <a:t>Todos </a:t>
            </a:r>
            <a:r>
              <a:rPr lang="pt-BR" sz="3200" dirty="0"/>
              <a:t>possuem funcionamento </a:t>
            </a:r>
            <a:r>
              <a:rPr lang="pt-BR" sz="3200" dirty="0" err="1"/>
              <a:t>neurocognitivo</a:t>
            </a:r>
            <a:r>
              <a:rPr lang="pt-BR" sz="3200" dirty="0"/>
              <a:t> </a:t>
            </a:r>
            <a:r>
              <a:rPr lang="pt-BR" sz="3200" b="1" dirty="0"/>
              <a:t>distinto!</a:t>
            </a:r>
            <a:r>
              <a:rPr lang="pt-BR" sz="3200" dirty="0"/>
              <a:t> </a:t>
            </a:r>
          </a:p>
          <a:p>
            <a:pPr lvl="1"/>
            <a:endParaRPr lang="pt-BR" sz="1000" dirty="0"/>
          </a:p>
          <a:p>
            <a:pPr lvl="1"/>
            <a:r>
              <a:rPr lang="pt-BR" sz="2800" dirty="0"/>
              <a:t>Não existe um </a:t>
            </a:r>
            <a:r>
              <a:rPr lang="pt-BR" sz="2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único padrão </a:t>
            </a:r>
            <a:r>
              <a:rPr lang="pt-BR" sz="2800" dirty="0"/>
              <a:t>esperado:</a:t>
            </a:r>
          </a:p>
          <a:p>
            <a:pPr marL="457200" lvl="1" indent="0">
              <a:buNone/>
            </a:pPr>
            <a:r>
              <a:rPr lang="pt-BR" sz="1000" dirty="0"/>
              <a:t> </a:t>
            </a:r>
          </a:p>
          <a:p>
            <a:pPr lvl="2"/>
            <a:r>
              <a:rPr lang="pt-BR" sz="2400" b="1" dirty="0"/>
              <a:t>Não devem ser </a:t>
            </a:r>
            <a:r>
              <a:rPr lang="pt-BR" sz="2400" dirty="0"/>
              <a:t>consideradas </a:t>
            </a:r>
            <a:br>
              <a:rPr lang="pt-BR" sz="2400" dirty="0"/>
            </a:br>
            <a:r>
              <a:rPr lang="pt-BR" sz="2400" b="1" dirty="0"/>
              <a:t>doentes</a:t>
            </a:r>
            <a:r>
              <a:rPr lang="pt-BR" sz="2400" dirty="0"/>
              <a:t> ou com transtorno;</a:t>
            </a:r>
          </a:p>
          <a:p>
            <a:pPr lvl="2"/>
            <a:r>
              <a:rPr lang="pt-BR" sz="2400" dirty="0"/>
              <a:t>Nem </a:t>
            </a:r>
            <a:r>
              <a:rPr lang="pt-BR" sz="2400" b="1" dirty="0"/>
              <a:t>procurar a cura </a:t>
            </a:r>
            <a:r>
              <a:rPr lang="pt-BR" sz="2400" dirty="0"/>
              <a:t>para essas</a:t>
            </a:r>
            <a:br>
              <a:rPr lang="pt-BR" sz="2400" dirty="0"/>
            </a:br>
            <a:r>
              <a:rPr lang="pt-BR" sz="2400" dirty="0"/>
              <a:t>variações neurológicas;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3CC4031-5711-06B6-B921-46F1526D7E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© 2025 FT-UNICAMP | Aula adaptada</a:t>
            </a:r>
            <a:endParaRPr lang="pt-BR" dirty="0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5028B86A-ADD1-25F5-FF67-4778D9316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25613-DD0B-4A49-925D-1C9C3E1D906D}" type="slidenum">
              <a:rPr lang="pt-BR" smtClean="0"/>
              <a:pPr/>
              <a:t>7</a:t>
            </a:fld>
            <a:endParaRPr lang="pt-BR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A9030414-37C4-A3F6-26BA-65C4BAC2E3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68" r="16088"/>
          <a:stretch/>
        </p:blipFill>
        <p:spPr>
          <a:xfrm>
            <a:off x="7028872" y="2748895"/>
            <a:ext cx="4171285" cy="3428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45046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CEF50EC2-DF1B-E3A6-1F9C-26722A180A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Slide 19 (dinâmica 4)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910EB2B7-D980-1A32-C25A-D60DBB6F29B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pt-BR" sz="3500" dirty="0"/>
              <a:t>Identifique as diretrizes que melhor se aplicam a esta apresentação (slide) da aula.</a:t>
            </a:r>
          </a:p>
          <a:p>
            <a:endParaRPr lang="pt-BR" dirty="0"/>
          </a:p>
          <a:p>
            <a:r>
              <a:rPr lang="pt-BR" b="1" dirty="0"/>
              <a:t>Duração:</a:t>
            </a:r>
            <a:r>
              <a:rPr lang="pt-BR" dirty="0"/>
              <a:t> 2,5min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9F4B8BE-FD5B-AB00-78B5-E7908A860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© 2025 FT-UNICAMP | Aula adaptada</a:t>
            </a:r>
            <a:endParaRPr lang="pt-BR" dirty="0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A0188214-FC3A-FAE5-F3FB-8B6225D6C9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25613-DD0B-4A49-925D-1C9C3E1D906D}" type="slidenum">
              <a:rPr lang="pt-BR" smtClean="0"/>
              <a:pPr/>
              <a:t>70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0304778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6AB1E5C-74CA-33DF-0AD2-0081F3EAE5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© 2025 FT-UNICAMP | Aula adaptada</a:t>
            </a:r>
            <a:endParaRPr lang="pt-BR" dirty="0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5B83F430-E780-0279-CA18-C82CCBE7DF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25613-DD0B-4A49-925D-1C9C3E1D906D}" type="slidenum">
              <a:rPr lang="pt-BR" smtClean="0"/>
              <a:pPr/>
              <a:t>71</a:t>
            </a:fld>
            <a:endParaRPr lang="pt-BR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73B68C49-1708-35CD-11E5-BB831AAA05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40379"/>
            <a:ext cx="10531049" cy="5915971"/>
          </a:xfrm>
          <a:prstGeom prst="rect">
            <a:avLst/>
          </a:prstGeom>
          <a:ln>
            <a:solidFill>
              <a:srgbClr val="01456B"/>
            </a:solidFill>
          </a:ln>
        </p:spPr>
      </p:pic>
    </p:spTree>
    <p:extLst>
      <p:ext uri="{BB962C8B-B14F-4D97-AF65-F5344CB8AC3E}">
        <p14:creationId xmlns:p14="http://schemas.microsoft.com/office/powerpoint/2010/main" val="120951053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6AB1E5C-74CA-33DF-0AD2-0081F3EAE5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© 2025 FT-UNICAMP | Aula adaptada</a:t>
            </a:r>
            <a:endParaRPr lang="pt-BR" dirty="0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5B83F430-E780-0279-CA18-C82CCBE7DF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25613-DD0B-4A49-925D-1C9C3E1D906D}" type="slidenum">
              <a:rPr lang="pt-BR" smtClean="0"/>
              <a:pPr/>
              <a:t>72</a:t>
            </a:fld>
            <a:endParaRPr lang="pt-BR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73B68C49-1708-35CD-11E5-BB831AAA05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40379"/>
            <a:ext cx="10531049" cy="5915971"/>
          </a:xfrm>
          <a:prstGeom prst="rect">
            <a:avLst/>
          </a:prstGeom>
          <a:ln>
            <a:solidFill>
              <a:srgbClr val="01456B"/>
            </a:solidFill>
          </a:ln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83DF63BD-0A27-838E-D2C1-61F2E6B0AB4C}"/>
              </a:ext>
            </a:extLst>
          </p:cNvPr>
          <p:cNvSpPr/>
          <p:nvPr/>
        </p:nvSpPr>
        <p:spPr>
          <a:xfrm>
            <a:off x="0" y="0"/>
            <a:ext cx="12191998" cy="6864702"/>
          </a:xfrm>
          <a:prstGeom prst="rect">
            <a:avLst/>
          </a:prstGeom>
          <a:solidFill>
            <a:srgbClr val="F0F3F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aphicFrame>
        <p:nvGraphicFramePr>
          <p:cNvPr id="3" name="Espaço Reservado para Conteúdo 12">
            <a:extLst>
              <a:ext uri="{FF2B5EF4-FFF2-40B4-BE49-F238E27FC236}">
                <a16:creationId xmlns:a16="http://schemas.microsoft.com/office/drawing/2014/main" id="{367FB869-2FFB-8AA7-9911-421A4680FF9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96465944"/>
              </p:ext>
            </p:extLst>
          </p:nvPr>
        </p:nvGraphicFramePr>
        <p:xfrm>
          <a:off x="739346" y="951471"/>
          <a:ext cx="10515600" cy="47944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75612887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79AE51DE-0690-7DCA-3FED-CD6756C6D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© 2025 FT-UNICAMP | Aula adaptada</a:t>
            </a:r>
            <a:endParaRPr lang="pt-BR" dirty="0"/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49102C73-D7EE-2126-849E-B4F0027862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25613-DD0B-4A49-925D-1C9C3E1D906D}" type="slidenum">
              <a:rPr lang="pt-BR" smtClean="0"/>
              <a:t>73</a:t>
            </a:fld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5AC5385-2D04-C9EA-4B8F-ED4A6F083B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74714"/>
            <a:ext cx="10467664" cy="5881635"/>
          </a:xfrm>
          <a:prstGeom prst="rect">
            <a:avLst/>
          </a:prstGeom>
          <a:ln>
            <a:solidFill>
              <a:srgbClr val="01456B"/>
            </a:solidFill>
          </a:ln>
        </p:spPr>
      </p:pic>
    </p:spTree>
    <p:extLst>
      <p:ext uri="{BB962C8B-B14F-4D97-AF65-F5344CB8AC3E}">
        <p14:creationId xmlns:p14="http://schemas.microsoft.com/office/powerpoint/2010/main" val="278094910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2884D1D1-BE3C-C65D-B3FA-6196F39B90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© 2025 FT-UNICAMP | Aula adaptada</a:t>
            </a:r>
            <a:endParaRPr lang="pt-BR" dirty="0"/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A1315356-82B9-4D43-B62E-257E266951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25613-DD0B-4A49-925D-1C9C3E1D906D}" type="slidenum">
              <a:rPr lang="pt-BR" smtClean="0"/>
              <a:t>74</a:t>
            </a:fld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8C7EAE3-6976-0FF0-6682-6ED112AE65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59221"/>
            <a:ext cx="10440482" cy="5897129"/>
          </a:xfrm>
          <a:prstGeom prst="rect">
            <a:avLst/>
          </a:prstGeom>
          <a:ln>
            <a:solidFill>
              <a:srgbClr val="01456B"/>
            </a:solidFill>
          </a:ln>
        </p:spPr>
      </p:pic>
    </p:spTree>
    <p:extLst>
      <p:ext uri="{BB962C8B-B14F-4D97-AF65-F5344CB8AC3E}">
        <p14:creationId xmlns:p14="http://schemas.microsoft.com/office/powerpoint/2010/main" val="142048350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CEF50EC2-DF1B-E3A6-1F9C-26722A180A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Slide 22 (dinâmica 5)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910EB2B7-D980-1A32-C25A-D60DBB6F29B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pt-BR" sz="3500" dirty="0"/>
              <a:t>Identifique as diretrizes que melhor se aplicam a esta apresentação (slide) da aula.</a:t>
            </a:r>
          </a:p>
          <a:p>
            <a:endParaRPr lang="pt-BR" dirty="0"/>
          </a:p>
          <a:p>
            <a:r>
              <a:rPr lang="pt-BR" b="1" dirty="0"/>
              <a:t>Duração:</a:t>
            </a:r>
            <a:r>
              <a:rPr lang="pt-BR" dirty="0"/>
              <a:t> 2,5min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9F4B8BE-FD5B-AB00-78B5-E7908A860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© 2025 FT-UNICAMP | Aula adaptada</a:t>
            </a:r>
            <a:endParaRPr lang="pt-BR" dirty="0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A0188214-FC3A-FAE5-F3FB-8B6225D6C9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25613-DD0B-4A49-925D-1C9C3E1D906D}" type="slidenum">
              <a:rPr lang="pt-BR" smtClean="0"/>
              <a:pPr/>
              <a:t>75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2322118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7D73C3C9-26BE-E65C-8A39-EFCE87F796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© 2025 FT-UNICAMP | Aula adaptada</a:t>
            </a:r>
            <a:endParaRPr lang="pt-BR" dirty="0"/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C0A39AEA-160F-315C-6F2F-FE4B2A3188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25613-DD0B-4A49-925D-1C9C3E1D906D}" type="slidenum">
              <a:rPr lang="pt-BR" smtClean="0"/>
              <a:t>76</a:t>
            </a:fld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2DE51D3-6A8A-D103-D957-3FD2CC8F68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70845"/>
            <a:ext cx="10515600" cy="5916311"/>
          </a:xfrm>
          <a:prstGeom prst="rect">
            <a:avLst/>
          </a:prstGeom>
          <a:ln>
            <a:solidFill>
              <a:srgbClr val="01456B"/>
            </a:solidFill>
          </a:ln>
        </p:spPr>
      </p:pic>
    </p:spTree>
    <p:extLst>
      <p:ext uri="{BB962C8B-B14F-4D97-AF65-F5344CB8AC3E}">
        <p14:creationId xmlns:p14="http://schemas.microsoft.com/office/powerpoint/2010/main" val="370711425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7D73C3C9-26BE-E65C-8A39-EFCE87F796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© 2025 FT-UNICAMP | Aula adaptada</a:t>
            </a:r>
            <a:endParaRPr lang="pt-BR" dirty="0"/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C0A39AEA-160F-315C-6F2F-FE4B2A3188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25613-DD0B-4A49-925D-1C9C3E1D906D}" type="slidenum">
              <a:rPr lang="pt-BR" smtClean="0"/>
              <a:t>77</a:t>
            </a:fld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2DE51D3-6A8A-D103-D957-3FD2CC8F68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70845"/>
            <a:ext cx="10515600" cy="5916311"/>
          </a:xfrm>
          <a:prstGeom prst="rect">
            <a:avLst/>
          </a:prstGeom>
          <a:ln>
            <a:solidFill>
              <a:srgbClr val="01456B"/>
            </a:solidFill>
          </a:ln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E9DD19AF-9294-C1AC-2E47-10E1C7A90EB2}"/>
              </a:ext>
            </a:extLst>
          </p:cNvPr>
          <p:cNvSpPr/>
          <p:nvPr/>
        </p:nvSpPr>
        <p:spPr>
          <a:xfrm>
            <a:off x="0" y="0"/>
            <a:ext cx="12191998" cy="6864702"/>
          </a:xfrm>
          <a:prstGeom prst="rect">
            <a:avLst/>
          </a:prstGeom>
          <a:solidFill>
            <a:srgbClr val="F0F3F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aphicFrame>
        <p:nvGraphicFramePr>
          <p:cNvPr id="6" name="Espaço Reservado para Conteúdo 12">
            <a:extLst>
              <a:ext uri="{FF2B5EF4-FFF2-40B4-BE49-F238E27FC236}">
                <a16:creationId xmlns:a16="http://schemas.microsoft.com/office/drawing/2014/main" id="{9DA1EA83-81F3-5619-9A4A-5EA57639AC7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12664814"/>
              </p:ext>
            </p:extLst>
          </p:nvPr>
        </p:nvGraphicFramePr>
        <p:xfrm>
          <a:off x="739346" y="951471"/>
          <a:ext cx="10515600" cy="47944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31704897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F92C9C9B-46E8-A283-131B-B117FFC45C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© 2025 FT-UNICAMP | Aula adaptada</a:t>
            </a:r>
            <a:endParaRPr lang="pt-BR" dirty="0"/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8F1E9D47-B8D6-2A4A-F9FE-0DD9F2CDC9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25613-DD0B-4A49-925D-1C9C3E1D906D}" type="slidenum">
              <a:rPr lang="pt-BR" smtClean="0"/>
              <a:t>78</a:t>
            </a:fld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930A856F-1369-08B3-A91A-92F26C97D3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80508"/>
            <a:ext cx="10477900" cy="5875842"/>
          </a:xfrm>
          <a:prstGeom prst="rect">
            <a:avLst/>
          </a:prstGeom>
          <a:ln>
            <a:solidFill>
              <a:srgbClr val="01456B"/>
            </a:solidFill>
          </a:ln>
        </p:spPr>
      </p:pic>
    </p:spTree>
    <p:extLst>
      <p:ext uri="{BB962C8B-B14F-4D97-AF65-F5344CB8AC3E}">
        <p14:creationId xmlns:p14="http://schemas.microsoft.com/office/powerpoint/2010/main" val="127456502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2968880A-979C-00EB-5F59-9E32377D23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© 2025 FT-UNICAMP | Aula adaptada</a:t>
            </a:r>
            <a:endParaRPr lang="pt-BR" dirty="0"/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B7187906-9F1D-575E-DCE9-05978BA019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25613-DD0B-4A49-925D-1C9C3E1D906D}" type="slidenum">
              <a:rPr lang="pt-BR" smtClean="0"/>
              <a:t>79</a:t>
            </a:fld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F2F4229-4B9A-3596-7E59-C3BFF86754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69551"/>
            <a:ext cx="10515600" cy="5918898"/>
          </a:xfrm>
          <a:prstGeom prst="rect">
            <a:avLst/>
          </a:prstGeom>
          <a:ln>
            <a:solidFill>
              <a:srgbClr val="01456B"/>
            </a:solidFill>
          </a:ln>
        </p:spPr>
      </p:pic>
    </p:spTree>
    <p:extLst>
      <p:ext uri="{BB962C8B-B14F-4D97-AF65-F5344CB8AC3E}">
        <p14:creationId xmlns:p14="http://schemas.microsoft.com/office/powerpoint/2010/main" val="8723353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3C82EA7-4064-7A95-E7E8-EFA05D56C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Portanto: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2D17AC8-962D-2292-03A4-B4BAC4945C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3200" dirty="0"/>
              <a:t>Cada pessoa é única, e </a:t>
            </a:r>
            <a:r>
              <a:rPr lang="pt-BR" sz="3200" b="1" dirty="0"/>
              <a:t>ser diferente também é normal</a:t>
            </a:r>
            <a:r>
              <a:rPr lang="pt-BR" sz="3200" dirty="0"/>
              <a:t>.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75B7BFF-6C12-6FC4-27D1-0544035772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© 2025 FT-UNICAMP | Aula adaptada</a:t>
            </a:r>
            <a:endParaRPr lang="pt-BR" dirty="0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FB754E1A-3BE9-C31D-F38A-402BB97F5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25613-DD0B-4A49-925D-1C9C3E1D906D}" type="slidenum">
              <a:rPr lang="pt-BR" smtClean="0"/>
              <a:pPr/>
              <a:t>8</a:t>
            </a:fld>
            <a:endParaRPr lang="pt-BR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D2191864-F7E7-5C24-BEEA-FB6018A8C1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25" b="13075"/>
          <a:stretch/>
        </p:blipFill>
        <p:spPr>
          <a:xfrm>
            <a:off x="1477818" y="2407796"/>
            <a:ext cx="9236364" cy="3906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29587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5D48B4-BC46-CAA1-793F-62A8790A73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58A09D7-757D-C907-AC04-E657F73A7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Agenda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CFA6F38-A45F-C144-B3DD-0C04BD7B30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pt-BR" b="1" dirty="0">
                <a:solidFill>
                  <a:schemeClr val="bg1">
                    <a:lumMod val="75000"/>
                  </a:schemeClr>
                </a:solidFill>
              </a:rPr>
              <a:t>Introdução;</a:t>
            </a:r>
          </a:p>
          <a:p>
            <a:pPr lvl="1"/>
            <a:r>
              <a:rPr lang="pt-BR" dirty="0">
                <a:solidFill>
                  <a:schemeClr val="bg1">
                    <a:lumMod val="75000"/>
                  </a:schemeClr>
                </a:solidFill>
              </a:rPr>
              <a:t>Neurodiversidade, </a:t>
            </a:r>
            <a:r>
              <a:rPr lang="pt-BR" dirty="0" err="1">
                <a:solidFill>
                  <a:schemeClr val="bg1">
                    <a:lumMod val="75000"/>
                  </a:schemeClr>
                </a:solidFill>
              </a:rPr>
              <a:t>TDICs</a:t>
            </a:r>
            <a:r>
              <a:rPr lang="pt-BR" dirty="0">
                <a:solidFill>
                  <a:schemeClr val="bg1">
                    <a:lumMod val="75000"/>
                  </a:schemeClr>
                </a:solidFill>
              </a:rPr>
              <a:t>;</a:t>
            </a:r>
          </a:p>
          <a:p>
            <a:pPr lvl="1"/>
            <a:r>
              <a:rPr lang="pt-BR" dirty="0">
                <a:solidFill>
                  <a:schemeClr val="bg1">
                    <a:lumMod val="75000"/>
                  </a:schemeClr>
                </a:solidFill>
              </a:rPr>
              <a:t>Problema, Solução, Objetivo;</a:t>
            </a:r>
          </a:p>
          <a:p>
            <a:pPr marL="514350" indent="-514350">
              <a:buFont typeface="+mj-lt"/>
              <a:buAutoNum type="arabicPeriod"/>
            </a:pPr>
            <a:r>
              <a:rPr lang="pt-BR" b="1" dirty="0">
                <a:solidFill>
                  <a:schemeClr val="bg1">
                    <a:lumMod val="75000"/>
                  </a:schemeClr>
                </a:solidFill>
              </a:rPr>
              <a:t>Fundamentação Teórica; </a:t>
            </a:r>
          </a:p>
          <a:p>
            <a:pPr lvl="1"/>
            <a:r>
              <a:rPr lang="pt-BR" dirty="0">
                <a:solidFill>
                  <a:schemeClr val="bg1">
                    <a:lumMod val="75000"/>
                  </a:schemeClr>
                </a:solidFill>
              </a:rPr>
              <a:t>Diretriz de Design para neurodiversidade;</a:t>
            </a:r>
          </a:p>
          <a:p>
            <a:pPr lvl="1"/>
            <a:r>
              <a:rPr lang="pt-BR" dirty="0">
                <a:solidFill>
                  <a:schemeClr val="bg1">
                    <a:lumMod val="75000"/>
                  </a:schemeClr>
                </a:solidFill>
              </a:rPr>
              <a:t>Acessibilidade Cognitiva e Recurso Multimodal;</a:t>
            </a:r>
          </a:p>
          <a:p>
            <a:pPr marL="514350" indent="-514350">
              <a:buFont typeface="+mj-lt"/>
              <a:buAutoNum type="arabicPeriod"/>
            </a:pPr>
            <a:r>
              <a:rPr lang="pt-BR" b="1" dirty="0">
                <a:solidFill>
                  <a:schemeClr val="bg1">
                    <a:lumMod val="75000"/>
                  </a:schemeClr>
                </a:solidFill>
              </a:rPr>
              <a:t>Desenvolvimento;</a:t>
            </a:r>
          </a:p>
          <a:p>
            <a:pPr marL="514350" indent="-514350">
              <a:buFont typeface="+mj-lt"/>
              <a:buAutoNum type="arabicPeriod"/>
            </a:pPr>
            <a:r>
              <a:rPr lang="pt-BR" b="1" dirty="0"/>
              <a:t>Considerações finais.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D098B16-27C2-5887-E956-23134C4DE2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dirty="0"/>
              <a:t>© 2025 FT-UNICAMP | Aula adaptada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E670F22D-C718-6120-D4A9-EBBF2AE205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25613-DD0B-4A49-925D-1C9C3E1D906D}" type="slidenum">
              <a:rPr lang="pt-BR" smtClean="0"/>
              <a:pPr/>
              <a:t>80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975749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852781D5-3941-3B0F-88B3-CBCB69DA4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4. Considerações finais</a:t>
            </a:r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12DD58DB-1F7D-129B-2423-A2DA6E07B9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b="1" dirty="0"/>
              <a:t>As adaptações realizadas:</a:t>
            </a:r>
          </a:p>
          <a:p>
            <a:pPr lvl="1"/>
            <a:r>
              <a:rPr lang="pt-BR" dirty="0"/>
              <a:t>Simplificação textual e visual;</a:t>
            </a:r>
          </a:p>
          <a:p>
            <a:endParaRPr lang="pt-BR" sz="1200" dirty="0"/>
          </a:p>
          <a:p>
            <a:r>
              <a:rPr lang="pt-BR" b="1" dirty="0"/>
              <a:t>Foi possível experienciar:</a:t>
            </a:r>
          </a:p>
          <a:p>
            <a:pPr lvl="1"/>
            <a:r>
              <a:rPr lang="pt-BR" dirty="0"/>
              <a:t>Adaptação prática em slides para </a:t>
            </a:r>
            <a:r>
              <a:rPr lang="pt-BR" dirty="0" err="1"/>
              <a:t>NDs</a:t>
            </a:r>
            <a:r>
              <a:rPr lang="pt-BR" dirty="0"/>
              <a:t>;</a:t>
            </a:r>
          </a:p>
          <a:p>
            <a:pPr lvl="1"/>
            <a:r>
              <a:rPr lang="pt-BR" dirty="0"/>
              <a:t>Possibilitando de participação de docentes </a:t>
            </a:r>
          </a:p>
          <a:p>
            <a:pPr marL="457200" lvl="1" indent="0">
              <a:buNone/>
            </a:pPr>
            <a:r>
              <a:rPr lang="pt-BR" dirty="0"/>
              <a:t>(sem conhecimentos prévios);</a:t>
            </a:r>
          </a:p>
          <a:p>
            <a:pPr lvl="1"/>
            <a:r>
              <a:rPr lang="pt-BR" dirty="0"/>
              <a:t>Com ferramentas comuns.</a:t>
            </a:r>
          </a:p>
          <a:p>
            <a:endParaRPr lang="pt-BR" dirty="0"/>
          </a:p>
        </p:txBody>
      </p:sp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21915D15-E481-4D86-A2D1-799C54B1B6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dirty="0"/>
              <a:t>© 2025 FT-UNICAMP | Aula adaptada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4753DE9B-1BB9-14CA-C5E3-6B58E672E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25613-DD0B-4A49-925D-1C9C3E1D906D}" type="slidenum">
              <a:rPr lang="pt-BR" smtClean="0"/>
              <a:t>81</a:t>
            </a:fld>
            <a:endParaRPr lang="pt-BR"/>
          </a:p>
        </p:txBody>
      </p:sp>
      <p:pic>
        <p:nvPicPr>
          <p:cNvPr id="1026" name="Picture 2" descr="Como fazer as considerações finais do TCC? 5 dicas e exemplo">
            <a:extLst>
              <a:ext uri="{FF2B5EF4-FFF2-40B4-BE49-F238E27FC236}">
                <a16:creationId xmlns:a16="http://schemas.microsoft.com/office/drawing/2014/main" id="{7750F125-4C5E-3453-2F15-1FB2D65069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26" b="94519" l="10000" r="90000">
                        <a14:foregroundMark x1="66750" y1="76741" x2="67583" y2="78519"/>
                        <a14:foregroundMark x1="64083" y1="81778" x2="66333" y2="87704"/>
                        <a14:foregroundMark x1="66500" y1="81185" x2="62667" y2="78963"/>
                        <a14:foregroundMark x1="63750" y1="80296" x2="51500" y2="75852"/>
                        <a14:foregroundMark x1="66500" y1="91259" x2="68750" y2="9451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980" r="20380"/>
          <a:stretch/>
        </p:blipFill>
        <p:spPr bwMode="auto">
          <a:xfrm>
            <a:off x="7153275" y="580086"/>
            <a:ext cx="5038725" cy="5596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837405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CCB67A19-9B12-F7AC-6131-66264240B0B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pt-BR" sz="115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Obrigado!</a:t>
            </a:r>
            <a:endParaRPr lang="pt-BR" sz="115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B9031530-46A9-EC58-EF39-9BA761AE416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pt-BR" sz="2000" b="1"/>
          </a:p>
          <a:p>
            <a:r>
              <a:rPr lang="pt-BR" sz="2000" b="1"/>
              <a:t>Alunos:</a:t>
            </a:r>
            <a:r>
              <a:rPr lang="pt-BR" sz="2000"/>
              <a:t> Andrey Toshiro Okamura e Sérgio Santos Silva Filho</a:t>
            </a:r>
          </a:p>
          <a:p>
            <a:r>
              <a:rPr lang="pt-BR" sz="2000" b="1"/>
              <a:t>Orientação: </a:t>
            </a:r>
            <a:r>
              <a:rPr lang="pt-BR" sz="2000"/>
              <a:t>Prof. Marcos Augusto Francisco Borges</a:t>
            </a:r>
            <a:endParaRPr lang="pt-BR" sz="2000" dirty="0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34B17616-4826-01BF-562C-3078A21BB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25613-DD0B-4A49-925D-1C9C3E1D906D}" type="slidenum">
              <a:rPr lang="pt-BR" sz="1000" smtClean="0">
                <a:solidFill>
                  <a:srgbClr val="424242"/>
                </a:solidFill>
              </a:rPr>
              <a:pPr/>
              <a:t>82</a:t>
            </a:fld>
            <a:r>
              <a:rPr lang="pt-BR" sz="1000"/>
              <a:t> </a:t>
            </a:r>
            <a:endParaRPr lang="pt-BR" sz="1000" dirty="0"/>
          </a:p>
        </p:txBody>
      </p:sp>
      <p:sp>
        <p:nvSpPr>
          <p:cNvPr id="2" name="Espaço Reservado para Data 3">
            <a:extLst>
              <a:ext uri="{FF2B5EF4-FFF2-40B4-BE49-F238E27FC236}">
                <a16:creationId xmlns:a16="http://schemas.microsoft.com/office/drawing/2014/main" id="{858EF50A-6F43-7E59-9813-976D8DD82C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dirty="0"/>
              <a:t>© 2025 FT-UNICAMP | Aula adaptada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82858BB-F389-67F7-B8C0-B50033C816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29" t="29739" r="30979" b="31163"/>
          <a:stretch/>
        </p:blipFill>
        <p:spPr>
          <a:xfrm>
            <a:off x="4724399" y="4920407"/>
            <a:ext cx="2743201" cy="1588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6524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4BCEB9E-EBE6-0676-BABE-3E129320A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O que é neurodiversidade?</a:t>
            </a:r>
          </a:p>
        </p:txBody>
      </p:sp>
      <p:pic>
        <p:nvPicPr>
          <p:cNvPr id="6" name="Mídia Online 5" title="O que é neurodiversidade?">
            <a:hlinkClick r:id="" action="ppaction://media"/>
            <a:extLst>
              <a:ext uri="{FF2B5EF4-FFF2-40B4-BE49-F238E27FC236}">
                <a16:creationId xmlns:a16="http://schemas.microsoft.com/office/drawing/2014/main" id="{3F9F2071-B670-F22D-9A63-DAB4F03BA99B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890861" y="1514475"/>
            <a:ext cx="8410278" cy="4748213"/>
          </a:xfrm>
          <a:prstGeom prst="rect">
            <a:avLst/>
          </a:prstGeom>
        </p:spPr>
      </p:pic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A8FC8D4-250C-CEC2-9B14-B42FDE58C0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© 2025 FT-UNICAMP | Aula adaptada</a:t>
            </a:r>
            <a:endParaRPr lang="pt-BR" dirty="0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15EB0878-1910-EFC8-F479-80C57E630A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25613-DD0B-4A49-925D-1C9C3E1D906D}" type="slidenum">
              <a:rPr lang="pt-BR" smtClean="0"/>
              <a:pPr/>
              <a:t>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60123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Personalizar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9318</TotalTime>
  <Words>3451</Words>
  <Application>Microsoft Office PowerPoint</Application>
  <PresentationFormat>Widescreen</PresentationFormat>
  <Paragraphs>701</Paragraphs>
  <Slides>82</Slides>
  <Notes>3</Notes>
  <HiddenSlides>2</HiddenSlides>
  <MMClips>1</MMClips>
  <ScaleCrop>false</ScaleCrop>
  <HeadingPairs>
    <vt:vector size="6" baseType="variant">
      <vt:variant>
        <vt:lpstr>Fontes usadas</vt:lpstr>
      </vt:variant>
      <vt:variant>
        <vt:i4>10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82</vt:i4>
      </vt:variant>
    </vt:vector>
  </HeadingPairs>
  <TitlesOfParts>
    <vt:vector size="94" baseType="lpstr">
      <vt:lpstr>Aptos</vt:lpstr>
      <vt:lpstr>Arial</vt:lpstr>
      <vt:lpstr>Calibri</vt:lpstr>
      <vt:lpstr>Calibri Light</vt:lpstr>
      <vt:lpstr>Google Sans</vt:lpstr>
      <vt:lpstr>Lato</vt:lpstr>
      <vt:lpstr>Lato </vt:lpstr>
      <vt:lpstr>Lato Black</vt:lpstr>
      <vt:lpstr>Open Sans</vt:lpstr>
      <vt:lpstr>Times New Roman</vt:lpstr>
      <vt:lpstr>Tema do Office</vt:lpstr>
      <vt:lpstr>Personalizar design</vt:lpstr>
      <vt:lpstr>Diretrizes de Design para Neurodiversidade em Materiais Didáticos: Uma Aplicação Prática em nível Superior</vt:lpstr>
      <vt:lpstr>Agenda</vt:lpstr>
      <vt:lpstr>1. Neurodiversidade</vt:lpstr>
      <vt:lpstr>1. Neurodiversidade</vt:lpstr>
      <vt:lpstr>1. Neurodiversidade</vt:lpstr>
      <vt:lpstr>1. Neurodiversidade</vt:lpstr>
      <vt:lpstr>Em outras palavras...</vt:lpstr>
      <vt:lpstr>Portanto:</vt:lpstr>
      <vt:lpstr>O que é neurodiversidade?</vt:lpstr>
      <vt:lpstr>Uso de TDICs</vt:lpstr>
      <vt:lpstr>Uso de TDICs</vt:lpstr>
      <vt:lpstr>No entanto...</vt:lpstr>
      <vt:lpstr>No entanto...</vt:lpstr>
      <vt:lpstr>Qual o problema?</vt:lpstr>
      <vt:lpstr>Qual o problema?</vt:lpstr>
      <vt:lpstr>Qual seria a proposta? </vt:lpstr>
      <vt:lpstr>Qual seria a proposta? </vt:lpstr>
      <vt:lpstr>Nosso Objetivo</vt:lpstr>
      <vt:lpstr>Hipótese </vt:lpstr>
      <vt:lpstr>TDICs (contexto de uso)</vt:lpstr>
      <vt:lpstr>Como ferramenta de apoio</vt:lpstr>
      <vt:lpstr>Agenda</vt:lpstr>
      <vt:lpstr>Design Inclusivo</vt:lpstr>
      <vt:lpstr>Diretriz de design inclusivo  Proposta por Liebel (2023)</vt:lpstr>
      <vt:lpstr>Diretriz de design inclusivo  Proposta por Liebel (2023)</vt:lpstr>
      <vt:lpstr>Diretriz de design inclusivo  Proposta por Liebel (2023)</vt:lpstr>
      <vt:lpstr>Diretriz de design inclusivo  Proposta por Liebel (2023)</vt:lpstr>
      <vt:lpstr>Diretriz de design inclusivo  Proposta por Liebel (2023)</vt:lpstr>
      <vt:lpstr>Diretriz de design inclusivo  Proposta por Liebel (2023)</vt:lpstr>
      <vt:lpstr>Diretriz de design inclusivo  Proposta por Liebel (2023)</vt:lpstr>
      <vt:lpstr>Diretriz de design inclusivo  Proposta por Liebel (2023)</vt:lpstr>
      <vt:lpstr>Diretriz de design inclusivo  Proposta por Liebel (2023)</vt:lpstr>
      <vt:lpstr>Diretriz de design inclusivo  Proposta por Liebel (2023)</vt:lpstr>
      <vt:lpstr>Acessibilidade cognitiva</vt:lpstr>
      <vt:lpstr>Acessibilidade cognitiva</vt:lpstr>
      <vt:lpstr>Acessibilidade cognitiva</vt:lpstr>
      <vt:lpstr>Recurso multimodal</vt:lpstr>
      <vt:lpstr>Recurso multimodal</vt:lpstr>
      <vt:lpstr>Recurso multimodal</vt:lpstr>
      <vt:lpstr>Recurso multimodal</vt:lpstr>
      <vt:lpstr>Recurso multimodal</vt:lpstr>
      <vt:lpstr>Acessibilidade cognitiva</vt:lpstr>
      <vt:lpstr>Agenda</vt:lpstr>
      <vt:lpstr>3. Desenvolvimento</vt:lpstr>
      <vt:lpstr>3. Desenvolvimento</vt:lpstr>
      <vt:lpstr> Adaptações de Layout e Texto</vt:lpstr>
      <vt:lpstr>Exemplo 1:</vt:lpstr>
      <vt:lpstr>Exemplo 2:</vt:lpstr>
      <vt:lpstr>Exemplo 2</vt:lpstr>
      <vt:lpstr>Exemplo 2:</vt:lpstr>
      <vt:lpstr>Exemplo 2:</vt:lpstr>
      <vt:lpstr>Dinâmica</vt:lpstr>
      <vt:lpstr>Apresentação do PowerPoint</vt:lpstr>
      <vt:lpstr>Apresentação do PowerPoint</vt:lpstr>
      <vt:lpstr>Slide 3 (dinâmica 1)</vt:lpstr>
      <vt:lpstr>Apresentação do PowerPoint</vt:lpstr>
      <vt:lpstr>Apresentação do PowerPoint</vt:lpstr>
      <vt:lpstr>Apresentação do PowerPoint</vt:lpstr>
      <vt:lpstr>Exemplo: Calculadora de Contraste</vt:lpstr>
      <vt:lpstr>Slide 6 (dinâmica 2)</vt:lpstr>
      <vt:lpstr>Apresentação do PowerPoint</vt:lpstr>
      <vt:lpstr>Apresentação do PowerPoint</vt:lpstr>
      <vt:lpstr>Apresentação do PowerPoint</vt:lpstr>
      <vt:lpstr>Apresentação do PowerPoint</vt:lpstr>
      <vt:lpstr>Slide 17 (dinâmica 3)</vt:lpstr>
      <vt:lpstr>Apresentação do PowerPoint</vt:lpstr>
      <vt:lpstr>Apresentação do PowerPoint</vt:lpstr>
      <vt:lpstr>Apresentação do PowerPoint</vt:lpstr>
      <vt:lpstr>Apresentação do PowerPoint</vt:lpstr>
      <vt:lpstr>Slide 19 (dinâmica 4)</vt:lpstr>
      <vt:lpstr>Apresentação do PowerPoint</vt:lpstr>
      <vt:lpstr>Apresentação do PowerPoint</vt:lpstr>
      <vt:lpstr>Apresentação do PowerPoint</vt:lpstr>
      <vt:lpstr>Apresentação do PowerPoint</vt:lpstr>
      <vt:lpstr>Slide 22 (dinâmica 5)</vt:lpstr>
      <vt:lpstr>Apresentação do PowerPoint</vt:lpstr>
      <vt:lpstr>Apresentação do PowerPoint</vt:lpstr>
      <vt:lpstr>Apresentação do PowerPoint</vt:lpstr>
      <vt:lpstr>Apresentação do PowerPoint</vt:lpstr>
      <vt:lpstr>Agenda</vt:lpstr>
      <vt:lpstr>4. Considerações finais</vt:lpstr>
      <vt:lpstr>Obrigado!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Sergio Santos</dc:creator>
  <cp:lastModifiedBy>Sérgio Doutorado</cp:lastModifiedBy>
  <cp:revision>130</cp:revision>
  <dcterms:created xsi:type="dcterms:W3CDTF">2025-05-05T03:10:02Z</dcterms:created>
  <dcterms:modified xsi:type="dcterms:W3CDTF">2025-05-19T19:42:59Z</dcterms:modified>
</cp:coreProperties>
</file>